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4" r:id="rId3"/>
    <p:sldId id="290" r:id="rId4"/>
    <p:sldId id="289" r:id="rId5"/>
    <p:sldId id="291" r:id="rId6"/>
    <p:sldId id="258" r:id="rId7"/>
    <p:sldId id="288" r:id="rId8"/>
    <p:sldId id="281" r:id="rId9"/>
    <p:sldId id="272" r:id="rId10"/>
    <p:sldId id="293" r:id="rId11"/>
    <p:sldId id="283" r:id="rId12"/>
    <p:sldId id="295" r:id="rId13"/>
    <p:sldId id="260" r:id="rId14"/>
    <p:sldId id="282" r:id="rId15"/>
    <p:sldId id="257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BE109-9A79-7251-570F-8B80001A4C3B}" v="258" dt="2024-01-17T07:36:54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uma Yusuke" userId="S::tonuma-yusuke-pm@ynu.jp::a87875df-81ad-4f90-b76a-ea1cf4634aa5" providerId="AD" clId="Web-{CC563D39-EC40-F4C5-4F4F-2A72405D7734}"/>
    <pc:docChg chg="addSld modSld">
      <pc:chgData name="Tonuma Yusuke" userId="S::tonuma-yusuke-pm@ynu.jp::a87875df-81ad-4f90-b76a-ea1cf4634aa5" providerId="AD" clId="Web-{CC563D39-EC40-F4C5-4F4F-2A72405D7734}" dt="2024-01-10T04:34:07.492" v="33" actId="14100"/>
      <pc:docMkLst>
        <pc:docMk/>
      </pc:docMkLst>
      <pc:sldChg chg="modSp new">
        <pc:chgData name="Tonuma Yusuke" userId="S::tonuma-yusuke-pm@ynu.jp::a87875df-81ad-4f90-b76a-ea1cf4634aa5" providerId="AD" clId="Web-{CC563D39-EC40-F4C5-4F4F-2A72405D7734}" dt="2024-01-10T04:34:07.492" v="33" actId="14100"/>
        <pc:sldMkLst>
          <pc:docMk/>
          <pc:sldMk cId="1123996228" sldId="290"/>
        </pc:sldMkLst>
        <pc:spChg chg="mod">
          <ac:chgData name="Tonuma Yusuke" userId="S::tonuma-yusuke-pm@ynu.jp::a87875df-81ad-4f90-b76a-ea1cf4634aa5" providerId="AD" clId="Web-{CC563D39-EC40-F4C5-4F4F-2A72405D7734}" dt="2024-01-10T04:32:45.474" v="31" actId="20577"/>
          <ac:spMkLst>
            <pc:docMk/>
            <pc:sldMk cId="1123996228" sldId="290"/>
            <ac:spMk id="2" creationId="{630C6B6F-05E2-CDBF-DB05-A96A6C9D41FB}"/>
          </ac:spMkLst>
        </pc:spChg>
        <pc:spChg chg="mod">
          <ac:chgData name="Tonuma Yusuke" userId="S::tonuma-yusuke-pm@ynu.jp::a87875df-81ad-4f90-b76a-ea1cf4634aa5" providerId="AD" clId="Web-{CC563D39-EC40-F4C5-4F4F-2A72405D7734}" dt="2024-01-10T04:34:07.492" v="33" actId="14100"/>
          <ac:spMkLst>
            <pc:docMk/>
            <pc:sldMk cId="1123996228" sldId="290"/>
            <ac:spMk id="3" creationId="{C705231A-6323-87DB-B5EF-1B5D78EE2265}"/>
          </ac:spMkLst>
        </pc:spChg>
      </pc:sldChg>
    </pc:docChg>
  </pc:docChgLst>
  <pc:docChgLst>
    <pc:chgData name="Tonuma Yusuke" userId="S::tonuma-yusuke-pm@ynu.jp::a87875df-81ad-4f90-b76a-ea1cf4634aa5" providerId="AD" clId="Web-{5709E1DB-56DF-5140-60C5-44B3357FC668}"/>
    <pc:docChg chg="addSld delSld modSld sldOrd">
      <pc:chgData name="Tonuma Yusuke" userId="S::tonuma-yusuke-pm@ynu.jp::a87875df-81ad-4f90-b76a-ea1cf4634aa5" providerId="AD" clId="Web-{5709E1DB-56DF-5140-60C5-44B3357FC668}" dt="2024-01-10T08:23:50.987" v="133"/>
      <pc:docMkLst>
        <pc:docMk/>
      </pc:docMkLst>
      <pc:sldChg chg="modSp">
        <pc:chgData name="Tonuma Yusuke" userId="S::tonuma-yusuke-pm@ynu.jp::a87875df-81ad-4f90-b76a-ea1cf4634aa5" providerId="AD" clId="Web-{5709E1DB-56DF-5140-60C5-44B3357FC668}" dt="2024-01-10T08:22:51.986" v="131" actId="20577"/>
        <pc:sldMkLst>
          <pc:docMk/>
          <pc:sldMk cId="3043368192" sldId="257"/>
        </pc:sldMkLst>
        <pc:spChg chg="mod">
          <ac:chgData name="Tonuma Yusuke" userId="S::tonuma-yusuke-pm@ynu.jp::a87875df-81ad-4f90-b76a-ea1cf4634aa5" providerId="AD" clId="Web-{5709E1DB-56DF-5140-60C5-44B3357FC668}" dt="2024-01-10T08:22:51.986" v="131" actId="20577"/>
          <ac:spMkLst>
            <pc:docMk/>
            <pc:sldMk cId="3043368192" sldId="257"/>
            <ac:spMk id="10" creationId="{EFB845A0-0C01-E168-0B64-10D78394EA4D}"/>
          </ac:spMkLst>
        </pc:spChg>
      </pc:sldChg>
      <pc:sldChg chg="del ord">
        <pc:chgData name="Tonuma Yusuke" userId="S::tonuma-yusuke-pm@ynu.jp::a87875df-81ad-4f90-b76a-ea1cf4634aa5" providerId="AD" clId="Web-{5709E1DB-56DF-5140-60C5-44B3357FC668}" dt="2024-01-10T08:23:50.987" v="133"/>
        <pc:sldMkLst>
          <pc:docMk/>
          <pc:sldMk cId="1936977789" sldId="262"/>
        </pc:sldMkLst>
      </pc:sldChg>
      <pc:sldChg chg="del">
        <pc:chgData name="Tonuma Yusuke" userId="S::tonuma-yusuke-pm@ynu.jp::a87875df-81ad-4f90-b76a-ea1cf4634aa5" providerId="AD" clId="Web-{5709E1DB-56DF-5140-60C5-44B3357FC668}" dt="2024-01-10T08:17:01.385" v="36"/>
        <pc:sldMkLst>
          <pc:docMk/>
          <pc:sldMk cId="1282863033" sldId="285"/>
        </pc:sldMkLst>
      </pc:sldChg>
      <pc:sldChg chg="addSp modSp add replId">
        <pc:chgData name="Tonuma Yusuke" userId="S::tonuma-yusuke-pm@ynu.jp::a87875df-81ad-4f90-b76a-ea1cf4634aa5" providerId="AD" clId="Web-{5709E1DB-56DF-5140-60C5-44B3357FC668}" dt="2024-01-10T08:21:24.594" v="128" actId="1076"/>
        <pc:sldMkLst>
          <pc:docMk/>
          <pc:sldMk cId="2006003978" sldId="294"/>
        </pc:sldMkLst>
        <pc:spChg chg="add mod">
          <ac:chgData name="Tonuma Yusuke" userId="S::tonuma-yusuke-pm@ynu.jp::a87875df-81ad-4f90-b76a-ea1cf4634aa5" providerId="AD" clId="Web-{5709E1DB-56DF-5140-60C5-44B3357FC668}" dt="2024-01-10T08:21:11.124" v="126" actId="1076"/>
          <ac:spMkLst>
            <pc:docMk/>
            <pc:sldMk cId="2006003978" sldId="294"/>
            <ac:spMk id="2" creationId="{A96CF51D-030C-ED2F-BBB7-778BBEC6E79F}"/>
          </ac:spMkLst>
        </pc:spChg>
        <pc:spChg chg="mod">
          <ac:chgData name="Tonuma Yusuke" userId="S::tonuma-yusuke-pm@ynu.jp::a87875df-81ad-4f90-b76a-ea1cf4634aa5" providerId="AD" clId="Web-{5709E1DB-56DF-5140-60C5-44B3357FC668}" dt="2024-01-10T08:21:24.594" v="128" actId="1076"/>
          <ac:spMkLst>
            <pc:docMk/>
            <pc:sldMk cId="2006003978" sldId="294"/>
            <ac:spMk id="3" creationId="{5AB95599-DA5C-4B10-84B6-063053DD80BA}"/>
          </ac:spMkLst>
        </pc:spChg>
        <pc:spChg chg="add mod">
          <ac:chgData name="Tonuma Yusuke" userId="S::tonuma-yusuke-pm@ynu.jp::a87875df-81ad-4f90-b76a-ea1cf4634aa5" providerId="AD" clId="Web-{5709E1DB-56DF-5140-60C5-44B3357FC668}" dt="2024-01-10T08:21:05.515" v="125" actId="1076"/>
          <ac:spMkLst>
            <pc:docMk/>
            <pc:sldMk cId="2006003978" sldId="294"/>
            <ac:spMk id="4" creationId="{604609BD-85E0-A5E2-FBCA-F093C2A211F0}"/>
          </ac:spMkLst>
        </pc:spChg>
        <pc:spChg chg="mod">
          <ac:chgData name="Tonuma Yusuke" userId="S::tonuma-yusuke-pm@ynu.jp::a87875df-81ad-4f90-b76a-ea1cf4634aa5" providerId="AD" clId="Web-{5709E1DB-56DF-5140-60C5-44B3357FC668}" dt="2024-01-10T08:20:23.748" v="117" actId="20577"/>
          <ac:spMkLst>
            <pc:docMk/>
            <pc:sldMk cId="2006003978" sldId="294"/>
            <ac:spMk id="27" creationId="{718CC273-1EAE-8928-8300-C80074B65301}"/>
          </ac:spMkLst>
        </pc:spChg>
        <pc:picChg chg="mod">
          <ac:chgData name="Tonuma Yusuke" userId="S::tonuma-yusuke-pm@ynu.jp::a87875df-81ad-4f90-b76a-ea1cf4634aa5" providerId="AD" clId="Web-{5709E1DB-56DF-5140-60C5-44B3357FC668}" dt="2024-01-10T08:20:52.827" v="122" actId="1076"/>
          <ac:picMkLst>
            <pc:docMk/>
            <pc:sldMk cId="2006003978" sldId="294"/>
            <ac:picMk id="5" creationId="{FB5A6653-872E-1CCD-AC03-A612B837542E}"/>
          </ac:picMkLst>
        </pc:picChg>
        <pc:picChg chg="mod">
          <ac:chgData name="Tonuma Yusuke" userId="S::tonuma-yusuke-pm@ynu.jp::a87875df-81ad-4f90-b76a-ea1cf4634aa5" providerId="AD" clId="Web-{5709E1DB-56DF-5140-60C5-44B3357FC668}" dt="2024-01-10T08:20:56.390" v="123" actId="1076"/>
          <ac:picMkLst>
            <pc:docMk/>
            <pc:sldMk cId="2006003978" sldId="294"/>
            <ac:picMk id="13" creationId="{8962020A-8048-53ED-0001-079BB6D6C4E6}"/>
          </ac:picMkLst>
        </pc:picChg>
      </pc:sldChg>
      <pc:sldChg chg="new del">
        <pc:chgData name="Tonuma Yusuke" userId="S::tonuma-yusuke-pm@ynu.jp::a87875df-81ad-4f90-b76a-ea1cf4634aa5" providerId="AD" clId="Web-{5709E1DB-56DF-5140-60C5-44B3357FC668}" dt="2024-01-10T08:08:52.827" v="1"/>
        <pc:sldMkLst>
          <pc:docMk/>
          <pc:sldMk cId="3733087588" sldId="294"/>
        </pc:sldMkLst>
      </pc:sldChg>
    </pc:docChg>
  </pc:docChgLst>
  <pc:docChgLst>
    <pc:chgData name="Tonuma Yusuke" userId="S::tonuma-yusuke-pm@ynu.jp::a87875df-81ad-4f90-b76a-ea1cf4634aa5" providerId="AD" clId="Web-{8E2BE109-9A79-7251-570F-8B80001A4C3B}"/>
    <pc:docChg chg="addSld delSld modSld sldOrd">
      <pc:chgData name="Tonuma Yusuke" userId="S::tonuma-yusuke-pm@ynu.jp::a87875df-81ad-4f90-b76a-ea1cf4634aa5" providerId="AD" clId="Web-{8E2BE109-9A79-7251-570F-8B80001A4C3B}" dt="2024-01-17T07:36:49.970" v="182" actId="20577"/>
      <pc:docMkLst>
        <pc:docMk/>
      </pc:docMkLst>
      <pc:sldChg chg="delSp modSp">
        <pc:chgData name="Tonuma Yusuke" userId="S::tonuma-yusuke-pm@ynu.jp::a87875df-81ad-4f90-b76a-ea1cf4634aa5" providerId="AD" clId="Web-{8E2BE109-9A79-7251-570F-8B80001A4C3B}" dt="2024-01-17T07:33:15.277" v="146" actId="20577"/>
        <pc:sldMkLst>
          <pc:docMk/>
          <pc:sldMk cId="2003903494" sldId="272"/>
        </pc:sldMkLst>
        <pc:spChg chg="del">
          <ac:chgData name="Tonuma Yusuke" userId="S::tonuma-yusuke-pm@ynu.jp::a87875df-81ad-4f90-b76a-ea1cf4634aa5" providerId="AD" clId="Web-{8E2BE109-9A79-7251-570F-8B80001A4C3B}" dt="2024-01-17T07:30:28.226" v="77"/>
          <ac:spMkLst>
            <pc:docMk/>
            <pc:sldMk cId="2003903494" sldId="272"/>
            <ac:spMk id="5" creationId="{712FCD6C-0471-4200-7BC2-D4EAE580C47B}"/>
          </ac:spMkLst>
        </pc:spChg>
        <pc:spChg chg="mod">
          <ac:chgData name="Tonuma Yusuke" userId="S::tonuma-yusuke-pm@ynu.jp::a87875df-81ad-4f90-b76a-ea1cf4634aa5" providerId="AD" clId="Web-{8E2BE109-9A79-7251-570F-8B80001A4C3B}" dt="2024-01-17T07:05:40.987" v="6" actId="20577"/>
          <ac:spMkLst>
            <pc:docMk/>
            <pc:sldMk cId="2003903494" sldId="272"/>
            <ac:spMk id="6" creationId="{CF40DB34-D9B6-BE9A-5A97-73744F90E71F}"/>
          </ac:spMkLst>
        </pc:spChg>
        <pc:spChg chg="mod">
          <ac:chgData name="Tonuma Yusuke" userId="S::tonuma-yusuke-pm@ynu.jp::a87875df-81ad-4f90-b76a-ea1cf4634aa5" providerId="AD" clId="Web-{8E2BE109-9A79-7251-570F-8B80001A4C3B}" dt="2024-01-17T07:33:15.277" v="146" actId="20577"/>
          <ac:spMkLst>
            <pc:docMk/>
            <pc:sldMk cId="2003903494" sldId="272"/>
            <ac:spMk id="9" creationId="{8C9F718E-115B-2DF5-BC49-C571E291E715}"/>
          </ac:spMkLst>
        </pc:spChg>
        <pc:spChg chg="del">
          <ac:chgData name="Tonuma Yusuke" userId="S::tonuma-yusuke-pm@ynu.jp::a87875df-81ad-4f90-b76a-ea1cf4634aa5" providerId="AD" clId="Web-{8E2BE109-9A79-7251-570F-8B80001A4C3B}" dt="2024-01-17T07:30:22.632" v="76"/>
          <ac:spMkLst>
            <pc:docMk/>
            <pc:sldMk cId="2003903494" sldId="272"/>
            <ac:spMk id="19" creationId="{477F32FD-B6F6-43F8-1456-B22524998CEA}"/>
          </ac:spMkLst>
        </pc:spChg>
      </pc:sldChg>
      <pc:sldChg chg="add del">
        <pc:chgData name="Tonuma Yusuke" userId="S::tonuma-yusuke-pm@ynu.jp::a87875df-81ad-4f90-b76a-ea1cf4634aa5" providerId="AD" clId="Web-{8E2BE109-9A79-7251-570F-8B80001A4C3B}" dt="2024-01-17T06:59:11.461" v="2"/>
        <pc:sldMkLst>
          <pc:docMk/>
          <pc:sldMk cId="1801874546" sldId="281"/>
        </pc:sldMkLst>
      </pc:sldChg>
      <pc:sldChg chg="modSp">
        <pc:chgData name="Tonuma Yusuke" userId="S::tonuma-yusuke-pm@ynu.jp::a87875df-81ad-4f90-b76a-ea1cf4634aa5" providerId="AD" clId="Web-{8E2BE109-9A79-7251-570F-8B80001A4C3B}" dt="2024-01-17T06:49:00.728" v="0" actId="1076"/>
        <pc:sldMkLst>
          <pc:docMk/>
          <pc:sldMk cId="849003068" sldId="288"/>
        </pc:sldMkLst>
        <pc:spChg chg="mod">
          <ac:chgData name="Tonuma Yusuke" userId="S::tonuma-yusuke-pm@ynu.jp::a87875df-81ad-4f90-b76a-ea1cf4634aa5" providerId="AD" clId="Web-{8E2BE109-9A79-7251-570F-8B80001A4C3B}" dt="2024-01-17T06:49:00.728" v="0" actId="1076"/>
          <ac:spMkLst>
            <pc:docMk/>
            <pc:sldMk cId="849003068" sldId="288"/>
            <ac:spMk id="2" creationId="{FC37C636-7AFC-3A68-615F-92C973ECB737}"/>
          </ac:spMkLst>
        </pc:spChg>
      </pc:sldChg>
      <pc:sldChg chg="ord">
        <pc:chgData name="Tonuma Yusuke" userId="S::tonuma-yusuke-pm@ynu.jp::a87875df-81ad-4f90-b76a-ea1cf4634aa5" providerId="AD" clId="Web-{8E2BE109-9A79-7251-570F-8B80001A4C3B}" dt="2024-01-17T07:07:38.505" v="7"/>
        <pc:sldMkLst>
          <pc:docMk/>
          <pc:sldMk cId="3607730233" sldId="293"/>
        </pc:sldMkLst>
      </pc:sldChg>
      <pc:sldChg chg="addSp delSp modSp new mod setBg">
        <pc:chgData name="Tonuma Yusuke" userId="S::tonuma-yusuke-pm@ynu.jp::a87875df-81ad-4f90-b76a-ea1cf4634aa5" providerId="AD" clId="Web-{8E2BE109-9A79-7251-570F-8B80001A4C3B}" dt="2024-01-17T07:36:49.970" v="182" actId="20577"/>
        <pc:sldMkLst>
          <pc:docMk/>
          <pc:sldMk cId="2876168828" sldId="295"/>
        </pc:sldMkLst>
        <pc:spChg chg="mod">
          <ac:chgData name="Tonuma Yusuke" userId="S::tonuma-yusuke-pm@ynu.jp::a87875df-81ad-4f90-b76a-ea1cf4634aa5" providerId="AD" clId="Web-{8E2BE109-9A79-7251-570F-8B80001A4C3B}" dt="2024-01-17T07:29:41.459" v="71" actId="20577"/>
          <ac:spMkLst>
            <pc:docMk/>
            <pc:sldMk cId="2876168828" sldId="295"/>
            <ac:spMk id="2" creationId="{38ABD00B-FCA8-FE5C-E205-CAB2B21B6CBC}"/>
          </ac:spMkLst>
        </pc:spChg>
        <pc:spChg chg="del">
          <ac:chgData name="Tonuma Yusuke" userId="S::tonuma-yusuke-pm@ynu.jp::a87875df-81ad-4f90-b76a-ea1cf4634aa5" providerId="AD" clId="Web-{8E2BE109-9A79-7251-570F-8B80001A4C3B}" dt="2024-01-17T07:27:52.144" v="58"/>
          <ac:spMkLst>
            <pc:docMk/>
            <pc:sldMk cId="2876168828" sldId="295"/>
            <ac:spMk id="3" creationId="{5839ED9D-C788-4C53-8B53-92E4C34E9D7B}"/>
          </ac:spMkLst>
        </pc:spChg>
        <pc:spChg chg="add mod">
          <ac:chgData name="Tonuma Yusuke" userId="S::tonuma-yusuke-pm@ynu.jp::a87875df-81ad-4f90-b76a-ea1cf4634aa5" providerId="AD" clId="Web-{8E2BE109-9A79-7251-570F-8B80001A4C3B}" dt="2024-01-17T07:30:15.226" v="75" actId="1076"/>
          <ac:spMkLst>
            <pc:docMk/>
            <pc:sldMk cId="2876168828" sldId="295"/>
            <ac:spMk id="6" creationId="{A4F1C91B-118C-E4F4-3BDA-98A1E14FAF74}"/>
          </ac:spMkLst>
        </pc:spChg>
        <pc:spChg chg="add del">
          <ac:chgData name="Tonuma Yusuke" userId="S::tonuma-yusuke-pm@ynu.jp::a87875df-81ad-4f90-b76a-ea1cf4634aa5" providerId="AD" clId="Web-{8E2BE109-9A79-7251-570F-8B80001A4C3B}" dt="2024-01-17T07:34:28.888" v="148"/>
          <ac:spMkLst>
            <pc:docMk/>
            <pc:sldMk cId="2876168828" sldId="295"/>
            <ac:spMk id="7" creationId="{76F71AAF-2F9F-0E58-67AB-6323EEE4A814}"/>
          </ac:spMkLst>
        </pc:spChg>
        <pc:spChg chg="add del mod">
          <ac:chgData name="Tonuma Yusuke" userId="S::tonuma-yusuke-pm@ynu.jp::a87875df-81ad-4f90-b76a-ea1cf4634aa5" providerId="AD" clId="Web-{8E2BE109-9A79-7251-570F-8B80001A4C3B}" dt="2024-01-17T07:30:09.944" v="74"/>
          <ac:spMkLst>
            <pc:docMk/>
            <pc:sldMk cId="2876168828" sldId="295"/>
            <ac:spMk id="8" creationId="{E3798FE1-F14C-6B5B-5941-578F8D06C1CB}"/>
          </ac:spMkLst>
        </pc:spChg>
        <pc:spChg chg="add mod">
          <ac:chgData name="Tonuma Yusuke" userId="S::tonuma-yusuke-pm@ynu.jp::a87875df-81ad-4f90-b76a-ea1cf4634aa5" providerId="AD" clId="Web-{8E2BE109-9A79-7251-570F-8B80001A4C3B}" dt="2024-01-17T07:36:49.970" v="182" actId="20577"/>
          <ac:spMkLst>
            <pc:docMk/>
            <pc:sldMk cId="2876168828" sldId="295"/>
            <ac:spMk id="9" creationId="{AC16EC2C-83E0-7C86-DB58-C67B67AEC5A5}"/>
          </ac:spMkLst>
        </pc:spChg>
        <pc:spChg chg="add">
          <ac:chgData name="Tonuma Yusuke" userId="S::tonuma-yusuke-pm@ynu.jp::a87875df-81ad-4f90-b76a-ea1cf4634aa5" providerId="AD" clId="Web-{8E2BE109-9A79-7251-570F-8B80001A4C3B}" dt="2024-01-17T07:28:06.004" v="61"/>
          <ac:spMkLst>
            <pc:docMk/>
            <pc:sldMk cId="2876168828" sldId="295"/>
            <ac:spMk id="11" creationId="{F13C74B1-5B17-4795-BED0-7140497B445A}"/>
          </ac:spMkLst>
        </pc:spChg>
        <pc:spChg chg="add">
          <ac:chgData name="Tonuma Yusuke" userId="S::tonuma-yusuke-pm@ynu.jp::a87875df-81ad-4f90-b76a-ea1cf4634aa5" providerId="AD" clId="Web-{8E2BE109-9A79-7251-570F-8B80001A4C3B}" dt="2024-01-17T07:28:06.004" v="61"/>
          <ac:spMkLst>
            <pc:docMk/>
            <pc:sldMk cId="2876168828" sldId="295"/>
            <ac:spMk id="13" creationId="{D4974D33-8DC5-464E-8C6D-BE58F0669C17}"/>
          </ac:spMkLst>
        </pc:spChg>
        <pc:picChg chg="add mod ord">
          <ac:chgData name="Tonuma Yusuke" userId="S::tonuma-yusuke-pm@ynu.jp::a87875df-81ad-4f90-b76a-ea1cf4634aa5" providerId="AD" clId="Web-{8E2BE109-9A79-7251-570F-8B80001A4C3B}" dt="2024-01-17T07:28:06.004" v="61"/>
          <ac:picMkLst>
            <pc:docMk/>
            <pc:sldMk cId="2876168828" sldId="295"/>
            <ac:picMk id="4" creationId="{69E06D2C-92E7-A7E6-517B-DA83DD9557AB}"/>
          </ac:picMkLst>
        </pc:picChg>
      </pc:sldChg>
    </pc:docChg>
  </pc:docChgLst>
  <pc:docChgLst>
    <pc:chgData name="Tonuma Yusuke" userId="S::tonuma-yusuke-pm@ynu.jp::a87875df-81ad-4f90-b76a-ea1cf4634aa5" providerId="AD" clId="Web-{C4336673-B3FE-62DF-34BE-B61A18328B63}"/>
    <pc:docChg chg="addSld delSld modSld">
      <pc:chgData name="Tonuma Yusuke" userId="S::tonuma-yusuke-pm@ynu.jp::a87875df-81ad-4f90-b76a-ea1cf4634aa5" providerId="AD" clId="Web-{C4336673-B3FE-62DF-34BE-B61A18328B63}" dt="2024-01-10T07:53:34.368" v="98"/>
      <pc:docMkLst>
        <pc:docMk/>
      </pc:docMkLst>
      <pc:sldChg chg="modSp">
        <pc:chgData name="Tonuma Yusuke" userId="S::tonuma-yusuke-pm@ynu.jp::a87875df-81ad-4f90-b76a-ea1cf4634aa5" providerId="AD" clId="Web-{C4336673-B3FE-62DF-34BE-B61A18328B63}" dt="2024-01-10T07:42:23.182" v="42" actId="20577"/>
        <pc:sldMkLst>
          <pc:docMk/>
          <pc:sldMk cId="1123996228" sldId="290"/>
        </pc:sldMkLst>
        <pc:spChg chg="mod">
          <ac:chgData name="Tonuma Yusuke" userId="S::tonuma-yusuke-pm@ynu.jp::a87875df-81ad-4f90-b76a-ea1cf4634aa5" providerId="AD" clId="Web-{C4336673-B3FE-62DF-34BE-B61A18328B63}" dt="2024-01-10T07:42:23.182" v="42" actId="20577"/>
          <ac:spMkLst>
            <pc:docMk/>
            <pc:sldMk cId="1123996228" sldId="290"/>
            <ac:spMk id="3" creationId="{C705231A-6323-87DB-B5EF-1B5D78EE2265}"/>
          </ac:spMkLst>
        </pc:spChg>
      </pc:sldChg>
      <pc:sldChg chg="new">
        <pc:chgData name="Tonuma Yusuke" userId="S::tonuma-yusuke-pm@ynu.jp::a87875df-81ad-4f90-b76a-ea1cf4634aa5" providerId="AD" clId="Web-{C4336673-B3FE-62DF-34BE-B61A18328B63}" dt="2024-01-10T07:42:41.307" v="43"/>
        <pc:sldMkLst>
          <pc:docMk/>
          <pc:sldMk cId="4177531624" sldId="291"/>
        </pc:sldMkLst>
      </pc:sldChg>
      <pc:sldChg chg="new del">
        <pc:chgData name="Tonuma Yusuke" userId="S::tonuma-yusuke-pm@ynu.jp::a87875df-81ad-4f90-b76a-ea1cf4634aa5" providerId="AD" clId="Web-{C4336673-B3FE-62DF-34BE-B61A18328B63}" dt="2024-01-10T07:44:27.669" v="46"/>
        <pc:sldMkLst>
          <pc:docMk/>
          <pc:sldMk cId="3578096401" sldId="292"/>
        </pc:sldMkLst>
      </pc:sldChg>
      <pc:sldChg chg="addSp modSp add replId">
        <pc:chgData name="Tonuma Yusuke" userId="S::tonuma-yusuke-pm@ynu.jp::a87875df-81ad-4f90-b76a-ea1cf4634aa5" providerId="AD" clId="Web-{C4336673-B3FE-62DF-34BE-B61A18328B63}" dt="2024-01-10T07:53:34.368" v="98"/>
        <pc:sldMkLst>
          <pc:docMk/>
          <pc:sldMk cId="3607730233" sldId="293"/>
        </pc:sldMkLst>
        <pc:spChg chg="mod">
          <ac:chgData name="Tonuma Yusuke" userId="S::tonuma-yusuke-pm@ynu.jp::a87875df-81ad-4f90-b76a-ea1cf4634aa5" providerId="AD" clId="Web-{C4336673-B3FE-62DF-34BE-B61A18328B63}" dt="2024-01-10T07:50:13.255" v="97" actId="14100"/>
          <ac:spMkLst>
            <pc:docMk/>
            <pc:sldMk cId="3607730233" sldId="293"/>
            <ac:spMk id="2" creationId="{A5D2C746-6685-910C-5A51-D62BE220830B}"/>
          </ac:spMkLst>
        </pc:spChg>
        <pc:spChg chg="mod">
          <ac:chgData name="Tonuma Yusuke" userId="S::tonuma-yusuke-pm@ynu.jp::a87875df-81ad-4f90-b76a-ea1cf4634aa5" providerId="AD" clId="Web-{C4336673-B3FE-62DF-34BE-B61A18328B63}" dt="2024-01-10T07:44:57.498" v="49" actId="20577"/>
          <ac:spMkLst>
            <pc:docMk/>
            <pc:sldMk cId="3607730233" sldId="293"/>
            <ac:spMk id="8" creationId="{3010DAFD-C3B7-29C2-F2B3-7FA2F912EEF5}"/>
          </ac:spMkLst>
        </pc:spChg>
        <pc:picChg chg="add mod modCrop">
          <ac:chgData name="Tonuma Yusuke" userId="S::tonuma-yusuke-pm@ynu.jp::a87875df-81ad-4f90-b76a-ea1cf4634aa5" providerId="AD" clId="Web-{C4336673-B3FE-62DF-34BE-B61A18328B63}" dt="2024-01-10T07:46:45.688" v="56" actId="1076"/>
          <ac:picMkLst>
            <pc:docMk/>
            <pc:sldMk cId="3607730233" sldId="293"/>
            <ac:picMk id="3" creationId="{CA95C132-4FA5-0B79-BF81-65EDC4FCDFA0}"/>
          </ac:picMkLst>
        </pc:picChg>
        <pc:picChg chg="mod">
          <ac:chgData name="Tonuma Yusuke" userId="S::tonuma-yusuke-pm@ynu.jp::a87875df-81ad-4f90-b76a-ea1cf4634aa5" providerId="AD" clId="Web-{C4336673-B3FE-62DF-34BE-B61A18328B63}" dt="2024-01-10T07:53:34.368" v="98"/>
          <ac:picMkLst>
            <pc:docMk/>
            <pc:sldMk cId="3607730233" sldId="293"/>
            <ac:picMk id="5" creationId="{51D0F477-D987-4FCE-CBC0-5B5A4AA608A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21_3E77B0FC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21_3E77B0FC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費用（円）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E5B-44CD-8C66-1E3D05465A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E5B-44CD-8C66-1E3D05465A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E5B-44CD-8C66-1E3D05465AA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E5B-44CD-8C66-1E3D05465AA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E5B-44CD-8C66-1E3D05465AA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Sheet1!$A$3:$A$7</c:f>
              <c:strCache>
                <c:ptCount val="5"/>
                <c:pt idx="0">
                  <c:v>労働ろうどうLabor</c:v>
                </c:pt>
                <c:pt idx="1">
                  <c:v>餌えさ Feed</c:v>
                </c:pt>
                <c:pt idx="2">
                  <c:v>母牛の購入ははうしMother  cow</c:v>
                </c:pt>
                <c:pt idx="3">
                  <c:v>建物や機械たてものきかいBuilding &amp;Machine</c:v>
                </c:pt>
                <c:pt idx="4">
                  <c:v>その他　そのた　Other</c:v>
                </c:pt>
              </c:strCache>
            </c:strRef>
          </c:cat>
          <c:val>
            <c:numRef>
              <c:f>Sheet1!$B$3:$B$7</c:f>
              <c:numCache>
                <c:formatCode>#,##0_);[Red]\(#,##0\)</c:formatCode>
                <c:ptCount val="5"/>
                <c:pt idx="0">
                  <c:v>200000</c:v>
                </c:pt>
                <c:pt idx="1">
                  <c:v>108700</c:v>
                </c:pt>
                <c:pt idx="2">
                  <c:v>42300</c:v>
                </c:pt>
                <c:pt idx="3">
                  <c:v>11900</c:v>
                </c:pt>
                <c:pt idx="4">
                  <c:v>62100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E5B-44CD-8C66-1E3D05465AA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Sheet1!$B$11</c:f>
              <c:strCache>
                <c:ptCount val="1"/>
                <c:pt idx="0">
                  <c:v>費用（円）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DB0-44C4-9701-0CB13FFC96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DB0-44C4-9701-0CB13FFC96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DB0-44C4-9701-0CB13FFC96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DB0-44C4-9701-0CB13FFC961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DB0-44C4-9701-0CB13FFC9616}"/>
              </c:ext>
            </c:extLst>
          </c:dPt>
          <c:dLbls>
            <c:dLbl>
              <c:idx val="3"/>
              <c:layout>
                <c:manualLayout>
                  <c:x val="3.0326712792291228E-2"/>
                  <c:y val="0.203968002293228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B0-44C4-9701-0CB13FFC961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Sheet1!$A$12:$A$16</c:f>
              <c:strCache>
                <c:ptCount val="5"/>
                <c:pt idx="0">
                  <c:v>労働ろうどうLabor</c:v>
                </c:pt>
                <c:pt idx="1">
                  <c:v>餌えさ Feed</c:v>
                </c:pt>
                <c:pt idx="2">
                  <c:v>子牛の購入　こうし Calf</c:v>
                </c:pt>
                <c:pt idx="3">
                  <c:v>建物や機械たてものきかいBuilding &amp;Machine</c:v>
                </c:pt>
                <c:pt idx="4">
                  <c:v>その他 そのた Other</c:v>
                </c:pt>
              </c:strCache>
            </c:strRef>
          </c:cat>
          <c:val>
            <c:numRef>
              <c:f>Sheet1!$B$12:$B$16</c:f>
              <c:numCache>
                <c:formatCode>#,##0_);[Red]\(#,##0\)</c:formatCode>
                <c:ptCount val="5"/>
                <c:pt idx="0">
                  <c:v>83200</c:v>
                </c:pt>
                <c:pt idx="1">
                  <c:v>193200</c:v>
                </c:pt>
                <c:pt idx="2">
                  <c:v>429800</c:v>
                </c:pt>
                <c:pt idx="3">
                  <c:v>11200</c:v>
                </c:pt>
                <c:pt idx="4">
                  <c:v>45100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DB0-44C4-9701-0CB13FFC961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549F6-F307-429C-B1C9-05E41011DFDC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D2C37-1B2A-4F3C-8AD2-CB69EDCA99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44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D2C37-1B2A-4F3C-8AD2-CB69EDCA994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39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アメリカの自然環境について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3A2A-8E44-4473-AEB0-03EE8302106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808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日本の飼料用とうもろこし作付け面積は９万</a:t>
            </a:r>
            <a:r>
              <a:rPr kumimoji="1" lang="en-US" altLang="ja-JP"/>
              <a:t>ha</a:t>
            </a:r>
            <a:r>
              <a:rPr kumimoji="1" lang="ja-JP" altLang="en-US"/>
              <a:t>（過去</a:t>
            </a:r>
            <a:r>
              <a:rPr kumimoji="1" lang="en-US" altLang="ja-JP"/>
              <a:t>10</a:t>
            </a:r>
            <a:r>
              <a:rPr kumimoji="1" lang="ja-JP" altLang="en-US"/>
              <a:t>年），米国の飼料用とうもろこしの作付け面積は</a:t>
            </a:r>
            <a:r>
              <a:rPr kumimoji="1" lang="en-US" altLang="ja-JP"/>
              <a:t>3,200</a:t>
            </a:r>
            <a:r>
              <a:rPr kumimoji="1" lang="ja-JP" altLang="en-US"/>
              <a:t>万</a:t>
            </a:r>
            <a:r>
              <a:rPr kumimoji="1" lang="en-US" altLang="ja-JP"/>
              <a:t>ha</a:t>
            </a:r>
            <a:r>
              <a:rPr kumimoji="1" lang="ja-JP" altLang="en-US"/>
              <a:t>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3A2A-8E44-4473-AEB0-03EE8302106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20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4922D1-47D6-4305-1DA1-C41F999E1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9790B42-2EB1-3BEA-8E82-555AB243C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77772F-96CD-568E-3973-D9A8A011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86F9B5-B86E-7BD1-19D4-469B4938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9A2DF1-FF9A-5A06-76B1-1EABCC3B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56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3542D8-40CB-012D-E28C-9FB38A50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4DA8BB7-16B8-9B80-9581-52C620410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862337-8AFA-434A-407D-C229FDB94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5C3F99-1E9F-78E5-939E-4E929043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569F5E-E28B-4E7C-42E5-496ADD26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985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614BF7E-96EC-29F4-5366-55B41A9CE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5072193-E3D6-6905-F305-887B300C1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E69076-001A-E506-F324-212BAE8B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C04B61-9449-B6A7-4578-AB9E91CE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A2A5F6-98EF-4988-706E-AD633819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76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C48951-953D-D0EB-4C8C-267938E1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AA2398-5928-0C0B-591B-15A8B6AF6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A05970-03E2-EDD9-93F3-72DEE16E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DF9EFB-BACB-7C30-5077-C9F7D9763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56BDBB2-FB20-2C07-0EBD-DDC8CC6D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741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B275E1-DFA0-335D-803B-9C09342B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7AF6F1-8513-49C1-6988-907833D75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212C3D-8BFF-8B91-B94F-11A6EBCA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9EEDB1-0B6E-7B10-8C7A-90F26DD9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D02106-CFCF-683B-CC48-D8C5A431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40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1A4B5F-F4BB-001E-0C45-09C7367E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74C047-F137-C4A2-985A-845831FCA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84D7D8-1F77-118C-300D-26C76D87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0C13CC-D089-91EE-2106-139F68071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91776A-B07D-8CDB-E99A-A706EA03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9D68074-4742-06DC-0911-801EF3B3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24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ACDF33-7C86-1673-4DD9-E831A93A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AF963B2-9BDA-8BBA-04C2-43F033F17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A96545A-EECC-97D4-6010-A64BD9195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E2668C5-8EA0-8D88-0B65-9269BDE66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ED83158-8AEF-3AE3-A558-00EEB32E6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0C4237F-3FA3-54CB-93C1-17C1F0DF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2429B43-20A1-3FEF-DC67-285E3C0F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8CB63CA-FB4B-BC18-3629-10CB6F40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9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46226D-82A4-E441-F9DA-7C72E2CDE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209CA13-9217-5DCD-F8A4-EBB262D2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88D0960-36DE-CC6F-B6EF-2478AD6F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4253E85-23F1-5D8A-3E45-4B601928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76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0984F9E-FF7C-1D49-136A-39DE859F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D3F4D66-AB87-040D-E8B6-C3819FE7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B354EF-2F3D-3E73-E828-44506E3D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80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29AA35-ED99-2373-62F7-84827968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A396C1-16FF-C5DA-7010-D6A82025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6CF6D3-0AB5-1075-77B2-5FBF0B04B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CC81AF4-BE73-A645-86AB-A54A320A9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73B5317-1FFF-5AEE-7978-A9412E4B5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7323E39-9A9D-4754-8DC7-65177C3C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14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DD4B3-26E3-4DE6-7FF7-1916113FB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CA074A-D9CB-4FAF-9ACB-7D2400011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E29ECF9-E707-4FE2-DE9D-63B8011FB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3D37B5-E340-CB68-2A0D-1E92397CD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ECC2AB-696F-F04D-BB73-F590E333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9CADFF-9480-D7D1-D989-58C13E90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27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EF3E789-4453-B612-2882-0EFF4341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67BDA7-450E-B51E-E980-ABF8914DF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0766F2-4938-C1E4-FC52-03F905786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D0335-9DEA-47DD-B53F-A3B379C52278}" type="datetimeFigureOut">
              <a:rPr kumimoji="1" lang="ja-JP" altLang="en-US" smtClean="0"/>
              <a:t>2024/1/16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B62444-DB61-CDA4-F8D2-455861C8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99AB1C-B3CB-C37B-6278-948656D29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98B09-8292-4154-A5C8-EC64C86E84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67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5EC2084-AB72-9A65-2454-44293B9FA7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0F3E1E2-9780-7378-AAEF-29CD73D94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15574"/>
            <a:ext cx="9078562" cy="2463954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1300" b="1">
                <a:solidFill>
                  <a:schemeClr val="bg1"/>
                </a:solidFill>
                <a:effectLst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きた</a:t>
            </a:r>
            <a:br>
              <a:rPr lang="en-US" altLang="ja-JP" sz="4000" b="1">
                <a:solidFill>
                  <a:schemeClr val="bg1"/>
                </a:solidFill>
                <a:effectLst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000" b="1">
                <a:solidFill>
                  <a:schemeClr val="bg1"/>
                </a:solidFill>
                <a:effectLst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北アメリカ</a:t>
            </a:r>
            <a:br>
              <a:rPr lang="en-US" altLang="ja-JP" sz="4000" b="1">
                <a:solidFill>
                  <a:schemeClr val="bg1"/>
                </a:solidFill>
                <a:effectLst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1600" b="1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せ　かい　　　　　しょくたく　　　えいきょう　　　あた　　　　　　のうぎょう</a:t>
            </a:r>
            <a:br>
              <a:rPr lang="ja-JP" altLang="en-US" sz="1200" b="1">
                <a:solidFill>
                  <a:schemeClr val="bg1"/>
                </a:solidFill>
              </a:rPr>
            </a:br>
            <a:r>
              <a:rPr lang="ja-JP" altLang="en-US" sz="3100" b="1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世界の食卓に影響を与える農業</a:t>
            </a:r>
            <a:br>
              <a:rPr lang="en-US" altLang="ja-JP" sz="3100" b="1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br>
              <a:rPr lang="ja-JP" altLang="en-US" sz="3100">
                <a:solidFill>
                  <a:schemeClr val="bg1"/>
                </a:solidFill>
              </a:rPr>
            </a:br>
            <a:r>
              <a:rPr lang="es-CL" altLang="ja-JP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 </a:t>
            </a:r>
            <a:r>
              <a:rPr lang="es-CL" altLang="ja-JP" sz="3200" b="1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</a:t>
            </a:r>
            <a:r>
              <a:rPr lang="es-CL" altLang="ja-JP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CL" altLang="ja-JP" sz="3200" b="1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es-CL" altLang="ja-JP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altLang="ja-JP" sz="3200" b="1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affecting</a:t>
            </a:r>
            <a:r>
              <a:rPr lang="es-CL" altLang="ja-JP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altLang="ja-JP" sz="3200" b="1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CL" altLang="ja-JP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altLang="ja-JP" sz="3200" b="1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world's</a:t>
            </a:r>
            <a:r>
              <a:rPr lang="es-CL" altLang="ja-JP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altLang="ja-JP" sz="3200" b="1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diets</a:t>
            </a:r>
            <a:br>
              <a:rPr lang="es-CL" altLang="ja-JP" sz="3100">
                <a:solidFill>
                  <a:schemeClr val="bg1"/>
                </a:solidFill>
              </a:rPr>
            </a:br>
            <a:endParaRPr kumimoji="1" lang="ja-JP" altLang="en-US" sz="3100">
              <a:solidFill>
                <a:schemeClr val="bg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61D943F-F80D-1A8C-8749-D9E6FA7F2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59766"/>
            <a:ext cx="11050621" cy="916346"/>
          </a:xfrm>
        </p:spPr>
        <p:txBody>
          <a:bodyPr anchor="ctr">
            <a:normAutofit/>
          </a:bodyPr>
          <a:lstStyle/>
          <a:p>
            <a:pPr algn="l"/>
            <a:r>
              <a:rPr kumimoji="1" lang="en-US" altLang="ja-JP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ESD</a:t>
            </a:r>
            <a:r>
              <a:rPr kumimoji="1" lang="ja-JP" altLang="en-US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・多文化教育・</a:t>
            </a:r>
            <a:r>
              <a:rPr lang="ja-JP" altLang="en-US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地理総合</a:t>
            </a:r>
            <a:r>
              <a:rPr kumimoji="1" lang="ja-JP" altLang="en-US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・</a:t>
            </a:r>
            <a:r>
              <a:rPr lang="ja-JP" altLang="en-US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社会科地理分野「アメリカ州」・</a:t>
            </a:r>
            <a:r>
              <a:rPr kumimoji="1" lang="ja-JP" altLang="en-US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愛川高校モデル</a:t>
            </a:r>
          </a:p>
        </p:txBody>
      </p:sp>
    </p:spTree>
    <p:extLst>
      <p:ext uri="{BB962C8B-B14F-4D97-AF65-F5344CB8AC3E}">
        <p14:creationId xmlns:p14="http://schemas.microsoft.com/office/powerpoint/2010/main" val="115114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B5533-9F78-F28C-9527-2E9BC791B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D2C746-6685-910C-5A51-D62BE220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11" y="161195"/>
            <a:ext cx="6451969" cy="1496946"/>
          </a:xfrm>
        </p:spPr>
        <p:txBody>
          <a:bodyPr anchor="b">
            <a:normAutofit fontScale="90000"/>
          </a:bodyPr>
          <a:lstStyle/>
          <a:p>
            <a:r>
              <a:rPr lang="ja-JP" altLang="en-US" sz="1300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</a:rPr>
              <a:t>　　　　　　　　　　　　　　　　　　　　　のう　　ぎょう　　　　　に　　ほん　　　　　　 のう　ぎょう　　　　　　ひ　　かく</a:t>
            </a:r>
            <a:br>
              <a:rPr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600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</a:rPr>
              <a:t>アメリカの農業と日本の農業の比較</a:t>
            </a:r>
            <a:br>
              <a:rPr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sz="3100" b="1" dirty="0">
                <a:solidFill>
                  <a:srgbClr val="ED7D31"/>
                </a:solidFill>
                <a:latin typeface="Calibri"/>
                <a:ea typeface="游ゴシック Light"/>
                <a:cs typeface="Calibri"/>
              </a:rPr>
              <a:t>Comparison</a:t>
            </a:r>
            <a:r>
              <a:rPr lang="en-US" sz="3100" b="1" dirty="0">
                <a:solidFill>
                  <a:srgbClr val="ED7D31"/>
                </a:solidFill>
                <a:latin typeface="Calibri"/>
                <a:ea typeface="+mj-lt"/>
                <a:cs typeface="+mj-lt"/>
              </a:rPr>
              <a:t> of American Agriculture and Japan Agriculture</a:t>
            </a:r>
            <a:endParaRPr lang="ja-JP" altLang="en-US" sz="4000" b="1">
              <a:solidFill>
                <a:srgbClr val="ED7D31"/>
              </a:solidFill>
              <a:latin typeface="Calibri"/>
              <a:ea typeface="UD デジタル 教科書体 NK-B" panose="02020700000000000000" pitchFamily="18" charset="-128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D0F477-D987-4FCE-CBC0-5B5A4AA60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53" r="21253"/>
          <a:stretch/>
        </p:blipFill>
        <p:spPr>
          <a:xfrm>
            <a:off x="6277586" y="10"/>
            <a:ext cx="591441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3010DAFD-C3B7-29C2-F2B3-7FA2F912E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61" y="1974714"/>
            <a:ext cx="5970639" cy="43579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ja-JP" altLang="en-US" sz="13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endParaRPr lang="en-US" altLang="ja-JP" sz="240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図 2" descr="グラフィカル ユーザー インターフェイス, アプリケーション, テーブル, Excel&#10;&#10;説明は自動で生成されたものです">
            <a:extLst>
              <a:ext uri="{FF2B5EF4-FFF2-40B4-BE49-F238E27FC236}">
                <a16:creationId xmlns:a16="http://schemas.microsoft.com/office/drawing/2014/main" id="{CA95C132-4FA5-0B79-BF81-65EDC4FCD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53" t="28794" r="37823" b="37165"/>
          <a:stretch/>
        </p:blipFill>
        <p:spPr>
          <a:xfrm>
            <a:off x="0" y="1803921"/>
            <a:ext cx="6227395" cy="314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3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7FC7E4-2034-50E3-68F4-66C00754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11" y="161195"/>
            <a:ext cx="4560108" cy="1127492"/>
          </a:xfrm>
        </p:spPr>
        <p:txBody>
          <a:bodyPr anchor="b">
            <a:normAutofit fontScale="90000"/>
          </a:bodyPr>
          <a:lstStyle/>
          <a:p>
            <a:r>
              <a:rPr lang="ja-JP" altLang="en-US" sz="13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　　　　　　　　　のう　　ぎょう</a:t>
            </a:r>
            <a:br>
              <a:rPr lang="en-US" altLang="ja-JP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6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アメリカの農業</a:t>
            </a:r>
            <a:br>
              <a:rPr lang="en-US" altLang="ja-JP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kumimoji="1" lang="en-US" altLang="ja-JP" sz="31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Agriculture in the USA</a:t>
            </a:r>
            <a:endParaRPr lang="ja-JP" altLang="en-US" sz="40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UD デジタル 教科書体 NK-B" panose="02020700000000000000" pitchFamily="18" charset="-128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2460E-0FC3-0BBE-F19E-CDCEFF7D2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2" r="17682"/>
          <a:stretch/>
        </p:blipFill>
        <p:spPr>
          <a:xfrm>
            <a:off x="6277586" y="10"/>
            <a:ext cx="591441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5CF1E323-ED45-12A0-40EA-51B94E52E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61" y="1974714"/>
            <a:ext cx="5970639" cy="43579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sz="120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</a:t>
            </a:r>
            <a:r>
              <a:rPr lang="ja-JP" altLang="en-US" sz="130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だい　　き　　ぼ　　のうぎょう　　　</a:t>
            </a:r>
            <a:r>
              <a:rPr lang="ja-JP" altLang="en-US" sz="13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ひろ　　　と　　ち　　　　　おおがた　　　　　きかい</a:t>
            </a:r>
            <a:endParaRPr lang="en-US" altLang="ja-JP" sz="13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大規模農業</a:t>
            </a: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：広い土地、大型の機械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　　　　　　　　　　</a:t>
            </a:r>
            <a:r>
              <a:rPr lang="ja-JP" altLang="en-US" sz="13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すく　　　　　　　　　ろうどう　　　　　　たいりょう　　　　　せいさん</a:t>
            </a:r>
            <a:endParaRPr lang="en-US" altLang="ja-JP" sz="13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をつかって、少ない労働で大量に生産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</a:t>
            </a:r>
            <a:r>
              <a:rPr lang="ja-JP" altLang="en-US" sz="13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りえき　　　　さいだい　　　　　　　　　　　ほうほう</a:t>
            </a:r>
            <a:endParaRPr lang="en-US" altLang="ja-JP" sz="13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して利益を最大にする方法。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endParaRPr lang="en-US" altLang="ja-JP" sz="240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ja-JP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Large-scale agriculture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Commercial agriculture that maximizes yield and profit by producing large quantities of crops and livestock products, using large plots of land and advanced agricultural technology and equipment.</a:t>
            </a:r>
          </a:p>
        </p:txBody>
      </p:sp>
    </p:spTree>
    <p:extLst>
      <p:ext uri="{BB962C8B-B14F-4D97-AF65-F5344CB8AC3E}">
        <p14:creationId xmlns:p14="http://schemas.microsoft.com/office/powerpoint/2010/main" val="501850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8ABD00B-FCA8-FE5C-E205-CAB2B21B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ja-JP" sz="2600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</a:rPr>
              <a:t>Q</a:t>
            </a:r>
            <a:r>
              <a:rPr lang="ja-JP" altLang="en-US" sz="2600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</a:rPr>
              <a:t>３</a:t>
            </a:r>
            <a:r>
              <a:rPr lang="ja-JP" sz="2600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</a:rPr>
              <a:t>．</a:t>
            </a:r>
            <a:r>
              <a:rPr lang="ja-JP" altLang="en-US" sz="2600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</a:rPr>
              <a:t>なぜ、こんなにたくさんつくることができるのだろうか？</a:t>
            </a:r>
            <a:br>
              <a:rPr lang="ja-JP" altLang="en-US" sz="2600" b="1" dirty="0">
                <a:solidFill>
                  <a:schemeClr val="accent2"/>
                </a:solidFill>
                <a:latin typeface="UD デジタル 教科書体 NK-B"/>
                <a:ea typeface="UD デジタル 教科書体 NK-B"/>
              </a:rPr>
            </a:br>
            <a:br>
              <a:rPr lang="ja-JP" altLang="en-US" sz="2600" b="1" dirty="0">
                <a:latin typeface="UD デジタル 教科書体 NK-B"/>
                <a:ea typeface="UD デジタル 教科書体 NK-B"/>
              </a:rPr>
            </a:br>
            <a:r>
              <a:rPr lang="en-US" altLang="ja-JP" sz="2600" b="1" dirty="0">
                <a:solidFill>
                  <a:schemeClr val="accent2"/>
                </a:solidFill>
                <a:latin typeface="UD デジタル 教科書体 NK-B"/>
                <a:ea typeface="UD デジタル 教科書体 NK-B"/>
              </a:rPr>
              <a:t>Why can</a:t>
            </a:r>
            <a:r>
              <a:rPr lang="ja-JP" altLang="en-US" sz="2600" b="1">
                <a:solidFill>
                  <a:schemeClr val="accent2"/>
                </a:solidFill>
                <a:latin typeface="UD デジタル 教科書体 NK-B"/>
                <a:ea typeface="UD デジタル 教科書体 NK-B"/>
              </a:rPr>
              <a:t> </a:t>
            </a:r>
            <a:r>
              <a:rPr lang="ja-JP" sz="2600" b="1">
                <a:solidFill>
                  <a:schemeClr val="accent2"/>
                </a:solidFill>
                <a:latin typeface="UD デジタル 教科書体 NK-B"/>
                <a:ea typeface="UD デジタル 教科書体 NK-B"/>
              </a:rPr>
              <a:t>the USA</a:t>
            </a:r>
            <a:r>
              <a:rPr lang="ja-JP" altLang="en-US" sz="2600" b="1">
                <a:solidFill>
                  <a:schemeClr val="accent2"/>
                </a:solidFill>
                <a:latin typeface="UD デジタル 教科書体 NK-B"/>
                <a:ea typeface="UD デジタル 教科書体 NK-B"/>
              </a:rPr>
              <a:t> p</a:t>
            </a:r>
            <a:r>
              <a:rPr lang="en-US" altLang="en-US" sz="2600" b="1" dirty="0" err="1">
                <a:solidFill>
                  <a:schemeClr val="accent2"/>
                </a:solidFill>
                <a:latin typeface="UD デジタル 教科書体 NK-B"/>
                <a:ea typeface="UD デジタル 教科書体 NK-B"/>
              </a:rPr>
              <a:t>roduce</a:t>
            </a:r>
            <a:r>
              <a:rPr lang="en-US" altLang="en-US" sz="2600" b="1" dirty="0">
                <a:solidFill>
                  <a:schemeClr val="accent2"/>
                </a:solidFill>
                <a:latin typeface="UD デジタル 教科書体 NK-B"/>
                <a:ea typeface="UD デジタル 教科書体 NK-B"/>
              </a:rPr>
              <a:t> so many crops</a:t>
            </a:r>
            <a:r>
              <a:rPr lang="ja-JP" sz="2600" b="1">
                <a:solidFill>
                  <a:schemeClr val="accent2"/>
                </a:solidFill>
                <a:latin typeface="UD デジタル 教科書体 NK-B"/>
                <a:ea typeface="UD デジタル 教科書体 NK-B"/>
              </a:rPr>
              <a:t>?</a:t>
            </a:r>
            <a:endParaRPr lang="ja-JP" sz="2600">
              <a:solidFill>
                <a:schemeClr val="accent2"/>
              </a:solidFill>
              <a:ea typeface="游ゴシック Light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9E06D2C-92E7-A7E6-517B-DA83DD95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8" r="1218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F1C91B-118C-E4F4-3BDA-98A1E14FAF74}"/>
              </a:ext>
            </a:extLst>
          </p:cNvPr>
          <p:cNvSpPr txBox="1"/>
          <p:nvPr/>
        </p:nvSpPr>
        <p:spPr>
          <a:xfrm>
            <a:off x="603227" y="3034337"/>
            <a:ext cx="2670214" cy="7694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12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rPr>
              <a:t>かんが</a:t>
            </a:r>
            <a:endParaRPr lang="en-US" altLang="ja-JP" sz="1200" b="1"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j-cs"/>
            </a:endParaRPr>
          </a:p>
          <a:p>
            <a:pPr algn="l"/>
            <a:r>
              <a:rPr lang="ja-JP" altLang="en-US" sz="32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rPr>
              <a:t>考えよう</a:t>
            </a:r>
            <a:endParaRPr lang="ja-JP" altLang="en-US" sz="3600" b="1"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j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16EC2C-83E0-7C86-DB58-C67B67AEC5A5}"/>
              </a:ext>
            </a:extLst>
          </p:cNvPr>
          <p:cNvSpPr txBox="1"/>
          <p:nvPr/>
        </p:nvSpPr>
        <p:spPr>
          <a:xfrm>
            <a:off x="519206" y="4045323"/>
            <a:ext cx="437029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ja-JP" sz="2400">
                <a:latin typeface="Meiryo UI"/>
                <a:ea typeface="UD デジタル 教科書体 NK-B"/>
                <a:cs typeface="Meiryo UI"/>
              </a:rPr>
              <a:t>​</a:t>
            </a:r>
            <a:r>
              <a:rPr lang="en-US" altLang="ja-JP" sz="2400" dirty="0">
                <a:latin typeface="UD デジタル 教科書体 NP-B"/>
                <a:ea typeface="UD デジタル 教科書体 NK-B"/>
                <a:cs typeface="Meiryo UI"/>
              </a:rPr>
              <a:t>pp.128‐129より、そのKEYをさぐってみよう！</a:t>
            </a:r>
          </a:p>
        </p:txBody>
      </p:sp>
    </p:spTree>
    <p:extLst>
      <p:ext uri="{BB962C8B-B14F-4D97-AF65-F5344CB8AC3E}">
        <p14:creationId xmlns:p14="http://schemas.microsoft.com/office/powerpoint/2010/main" val="2876168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D19B260-15C5-4622-314C-90953EFA9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3" r="-2" b="614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0270656-174B-E874-97C8-C25D0A31D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1" r="1" b="2901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7" name="Freeform: Shape 2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17FC7E4-2034-50E3-68F4-66C00754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86968"/>
            <a:ext cx="6087332" cy="1243584"/>
          </a:xfrm>
        </p:spPr>
        <p:txBody>
          <a:bodyPr>
            <a:normAutofit/>
          </a:bodyPr>
          <a:lstStyle/>
          <a:p>
            <a:r>
              <a:rPr lang="ja-JP" altLang="en-US" sz="1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だい　　き　　　　ぼ　　のう　ぎょう　　　　　れい</a:t>
            </a:r>
            <a:br>
              <a:rPr lang="en-US" altLang="ja-JP" sz="34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大規模農業の例①</a:t>
            </a:r>
            <a:br>
              <a:rPr lang="en-US" altLang="ja-JP" sz="34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altLang="ja-JP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 of large-scale agriculture</a:t>
            </a:r>
            <a:endParaRPr lang="ja-JP" altLang="en-US" sz="24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UD デジタル 教科書体 NK-B" panose="020207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A7BDE7-155E-F739-B5FA-ECC7ADB2E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40865"/>
            <a:ext cx="4832803" cy="39985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sz="1300">
                <a:solidFill>
                  <a:schemeClr val="accent2">
                    <a:lumMod val="75000"/>
                  </a:schemeClr>
                </a:solidFill>
                <a:latin typeface="UD デジタル 教科書体 NP-B"/>
                <a:ea typeface="UD デジタル 教科書体 NP-B"/>
              </a:rPr>
              <a:t>　　　　　　　　　　　　　　　　　　　　　</a:t>
            </a:r>
            <a:r>
              <a:rPr lang="ja-JP" altLang="en-US" sz="1300">
                <a:latin typeface="UD デジタル 教科書体 NP-B"/>
                <a:ea typeface="UD デジタル 教科書体 NP-B"/>
              </a:rPr>
              <a:t>かいてん</a:t>
            </a:r>
            <a:endParaRPr lang="en-US" altLang="ja-JP" sz="1300">
              <a:latin typeface="UD デジタル 教科書体 NP-B"/>
              <a:ea typeface="UD デジタル 教科書体 NP-B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>
                <a:solidFill>
                  <a:schemeClr val="accent2">
                    <a:lumMod val="75000"/>
                  </a:schemeClr>
                </a:solidFill>
                <a:latin typeface="UD デジタル 教科書体 NP-B"/>
                <a:ea typeface="UD デジタル 教科書体 NP-B"/>
              </a:rPr>
              <a:t>センターピボット</a:t>
            </a:r>
            <a:r>
              <a:rPr lang="ja-JP" altLang="en-US">
                <a:latin typeface="UD デジタル 教科書体 NP-B"/>
                <a:ea typeface="UD デジタル 教科書体 NP-B"/>
              </a:rPr>
              <a:t>：回転する</a:t>
            </a:r>
            <a:endParaRPr lang="en-US" altLang="ja-JP">
              <a:latin typeface="UD デジタル 教科書体 NP-B"/>
              <a:ea typeface="UD デジタル 教科書体 NP-B"/>
            </a:endParaRPr>
          </a:p>
          <a:p>
            <a:pPr marL="0" indent="0">
              <a:buNone/>
            </a:pPr>
            <a:r>
              <a:rPr lang="ja-JP" altLang="en-US" sz="1400">
                <a:latin typeface="UD デジタル 教科書体 NP-B"/>
                <a:ea typeface="UD デジタル 教科書体 NP-B"/>
              </a:rPr>
              <a:t>きかい　　　　　　　　　　　ひろ　　とち　　　　みず</a:t>
            </a:r>
            <a:endParaRPr lang="en-US" altLang="ja-JP" sz="1400">
              <a:latin typeface="UD デジタル 教科書体 NP-B"/>
              <a:ea typeface="UD デジタル 教科書体 NP-B"/>
            </a:endParaRPr>
          </a:p>
          <a:p>
            <a:pPr marL="0" indent="0">
              <a:buNone/>
            </a:pPr>
            <a:r>
              <a:rPr lang="ja-JP" altLang="en-US">
                <a:latin typeface="UD デジタル 教科書体 NP-B"/>
                <a:ea typeface="UD デジタル 教科書体 NP-B"/>
              </a:rPr>
              <a:t>機械をつかって広い土地に水をまく</a:t>
            </a:r>
            <a:endParaRPr lang="en-US" altLang="ja-JP">
              <a:latin typeface="UD デジタル 教科書体 NP-B"/>
              <a:ea typeface="UD デジタル 教科書体 NP-B"/>
            </a:endParaRPr>
          </a:p>
          <a:p>
            <a:pPr marL="0" indent="0">
              <a:buNone/>
            </a:pPr>
            <a:r>
              <a:rPr lang="en-US" altLang="ja-JP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 pivot irrigation </a:t>
            </a:r>
            <a:r>
              <a:rPr lang="en-US" altLang="ja-JP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method of watering crops on a large scale in arid regions. The pipe pumps up groundwater and its sprinklers rotate around it, spread water evenly over the crops</a:t>
            </a:r>
            <a:endParaRPr kumimoji="1" lang="en-US" altLang="ja-JP" sz="2000"/>
          </a:p>
          <a:p>
            <a:endParaRPr kumimoji="1" lang="ja-JP" altLang="en-US" sz="2000"/>
          </a:p>
          <a:p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140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241927C-2973-E5A2-2F76-73BA1357B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9" r="-2" b="1535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5C19828-5C66-99B8-4C72-C5D038A675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030" b="1359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061133-CB3F-5BA0-6695-BFA44BE9F291}"/>
              </a:ext>
            </a:extLst>
          </p:cNvPr>
          <p:cNvSpPr txBox="1"/>
          <p:nvPr/>
        </p:nvSpPr>
        <p:spPr>
          <a:xfrm>
            <a:off x="0" y="2276856"/>
            <a:ext cx="5876693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ja-JP" altLang="en-US" sz="1200">
                <a:latin typeface="UD デジタル 教科書体 NP-B"/>
                <a:ea typeface="UD デジタル 教科書体 NP-B"/>
              </a:rPr>
              <a:t>　　　　　　　　　　　　　　　　　　　　　さく　　かこ</a:t>
            </a:r>
            <a:endParaRPr lang="en-US" altLang="ja-JP" sz="1200">
              <a:latin typeface="UD デジタル 教科書体 NP-B"/>
              <a:ea typeface="UD デジタル 教科書体 NP-B"/>
            </a:endParaRP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600">
                <a:solidFill>
                  <a:schemeClr val="accent2">
                    <a:lumMod val="75000"/>
                  </a:schemeClr>
                </a:solidFill>
                <a:latin typeface="UD デジタル 教科書体 NP-B"/>
                <a:ea typeface="UD デジタル 教科書体 NP-B"/>
              </a:rPr>
              <a:t>フィードロット</a:t>
            </a:r>
            <a:r>
              <a:rPr lang="ja-JP" altLang="en-US" sz="2600">
                <a:latin typeface="UD デジタル 教科書体 NP-B"/>
                <a:ea typeface="UD デジタル 教科書体 NP-B"/>
              </a:rPr>
              <a:t>：柵で囲んだ</a:t>
            </a:r>
            <a:endParaRPr lang="en-US" altLang="ja-JP" sz="2600">
              <a:latin typeface="UD デジタル 教科書体 NP-B"/>
              <a:ea typeface="UD デジタル 教科書体 NP-B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ja-JP" altLang="en-US" sz="1200">
                <a:latin typeface="UD デジタル 教科書体 NP-B"/>
                <a:ea typeface="UD デジタル 教科書体 NP-B"/>
              </a:rPr>
              <a:t>　しせつ　　　　かちく　　　　　　　　　</a:t>
            </a:r>
            <a:endParaRPr lang="en-US" altLang="ja-JP" sz="1200">
              <a:latin typeface="UD デジタル 教科書体 NP-B"/>
              <a:ea typeface="UD デジタル 教科書体 NP-B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ja-JP" altLang="en-US" sz="2600">
                <a:latin typeface="UD デジタル 教科書体 NP-B"/>
                <a:ea typeface="UD デジタル 教科書体 NP-B"/>
              </a:rPr>
              <a:t>施設に家畜を入れてとうもろこしなど</a:t>
            </a:r>
            <a:endParaRPr lang="en-US" altLang="ja-JP" sz="2600">
              <a:latin typeface="UD デジタル 教科書体 NP-B"/>
              <a:ea typeface="UD デジタル 教科書体 NP-B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ja-JP" altLang="en-US" sz="1300">
                <a:latin typeface="UD デジタル 教科書体 NP-B"/>
                <a:ea typeface="UD デジタル 教科書体 NP-B"/>
              </a:rPr>
              <a:t>　　　　　　　　　　　　　　はや　　ふと　　　　　　ほうほう</a:t>
            </a:r>
            <a:endParaRPr lang="en-US" altLang="ja-JP" sz="1300">
              <a:latin typeface="UD デジタル 教科書体 NP-B"/>
              <a:ea typeface="UD デジタル 教科書体 NP-B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ja-JP" altLang="en-US" sz="2600">
                <a:latin typeface="UD デジタル 教科書体 NP-B"/>
                <a:ea typeface="UD デジタル 教科書体 NP-B"/>
              </a:rPr>
              <a:t>のエサをあげて早く太らせる方法</a:t>
            </a:r>
            <a:endParaRPr lang="en-US" altLang="ja-JP" sz="2600">
              <a:latin typeface="UD デジタル 教科書体 NP-B"/>
              <a:ea typeface="UD デジタル 教科書体 NP-B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altLang="ja-JP" sz="22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Feedlot </a:t>
            </a:r>
            <a:r>
              <a:rPr lang="ja-JP" altLang="en-US" sz="22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ja-JP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raise cattle or other animals at one time in a fenced facility. The facility is equipped with an automatic feed system for concentrated feed and a water supply facility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B6734BE6-823A-6C2B-AC58-9158014B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86968"/>
            <a:ext cx="6087332" cy="1243584"/>
          </a:xfrm>
        </p:spPr>
        <p:txBody>
          <a:bodyPr>
            <a:normAutofit/>
          </a:bodyPr>
          <a:lstStyle/>
          <a:p>
            <a:r>
              <a:rPr lang="ja-JP" altLang="en-US" sz="1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だい　　き　　　　ぼ　　のう　ぎょう　　　　　れい</a:t>
            </a:r>
            <a:br>
              <a:rPr lang="en-US" altLang="ja-JP" sz="34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大規模農業の例②</a:t>
            </a:r>
            <a:br>
              <a:rPr lang="en-US" altLang="ja-JP" sz="34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altLang="ja-JP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 of large-scale agriculture</a:t>
            </a:r>
            <a:endParaRPr lang="ja-JP" altLang="en-US" sz="24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UD デジタル 教科書体 NK-B" panose="020207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1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コンテンツ プレースホルダー 3">
            <a:extLst>
              <a:ext uri="{FF2B5EF4-FFF2-40B4-BE49-F238E27FC236}">
                <a16:creationId xmlns:a16="http://schemas.microsoft.com/office/drawing/2014/main" id="{EFB845A0-0C01-E168-0B64-10D78394EA4D}"/>
              </a:ext>
            </a:extLst>
          </p:cNvPr>
          <p:cNvSpPr txBox="1">
            <a:spLocks/>
          </p:cNvSpPr>
          <p:nvPr/>
        </p:nvSpPr>
        <p:spPr>
          <a:xfrm>
            <a:off x="353683" y="2309190"/>
            <a:ext cx="430458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rPr>
              <a:t>　　　　　　　　　　　　　　　　　さん　　　　　ぎゅうにく</a:t>
            </a:r>
            <a:endParaRPr lang="en-US" altLang="ja-JP" sz="1200" b="1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j-cs"/>
            </a:endParaRPr>
          </a:p>
          <a:p>
            <a:r>
              <a:rPr lang="ja-JP" altLang="en-US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rPr>
              <a:t>アメリカ産の牛肉は、日本</a:t>
            </a:r>
            <a:endParaRPr lang="en-US" altLang="ja-JP" b="1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j-cs"/>
            </a:endParaRPr>
          </a:p>
          <a:p>
            <a:pPr marL="0" indent="0">
              <a:buNone/>
            </a:pPr>
            <a:r>
              <a:rPr lang="ja-JP" altLang="en-US" sz="1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rPr>
              <a:t>　　　　　　　　　　　　　　　　　　　　くら　　　　　　　　　やす</a:t>
            </a:r>
            <a:endParaRPr lang="en-US" altLang="ja-JP" sz="1200" b="1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j-cs"/>
            </a:endParaRPr>
          </a:p>
          <a:p>
            <a:pPr marL="0" indent="0">
              <a:buNone/>
            </a:pPr>
            <a:r>
              <a:rPr lang="ja-JP" altLang="en-US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  <a:cs typeface="+mj-cs"/>
              </a:rPr>
              <a:t>産の牛肉と比べて安い。</a:t>
            </a:r>
          </a:p>
          <a:p>
            <a:pPr marL="0" indent="0">
              <a:buNone/>
            </a:pPr>
            <a:endParaRPr lang="ja-JP" altLang="en-US" b="1" dirty="0">
              <a:solidFill>
                <a:schemeClr val="accent2">
                  <a:lumMod val="75000"/>
                </a:schemeClr>
              </a:solidFill>
              <a:latin typeface="UD デジタル 教科書体 NK-B"/>
              <a:ea typeface="UD デジタル 教科書体 NK-B"/>
              <a:cs typeface="+mj-cs"/>
            </a:endParaRPr>
          </a:p>
          <a:p>
            <a:pPr marL="0" indent="0">
              <a:buNone/>
            </a:pPr>
            <a:r>
              <a:rPr lang="ja-JP" altLang="en-US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  <a:cs typeface="+mj-cs"/>
              </a:rPr>
              <a:t>どうしてだろうか？</a:t>
            </a:r>
            <a:endParaRPr lang="ja-JP">
              <a:solidFill>
                <a:schemeClr val="accent2">
                  <a:lumMod val="75000"/>
                </a:schemeClr>
              </a:solidFill>
              <a:latin typeface="UD デジタル 教科書体 NK-B"/>
              <a:ea typeface="UD デジタル 教科書体 NK-B"/>
              <a:cs typeface="+mj-cs"/>
            </a:endParaRPr>
          </a:p>
          <a:p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American beef is cheaper than Japanese beef. Why?</a:t>
            </a:r>
          </a:p>
          <a:p>
            <a:endParaRPr lang="en-US" altLang="ja-JP" sz="2000"/>
          </a:p>
        </p:txBody>
      </p:sp>
      <p:pic>
        <p:nvPicPr>
          <p:cNvPr id="9" name="コンテンツ プレースホルダー 8" descr="ウシ, 探す, カメラ, 立つ が含まれている画像&#10;&#10;自動的に生成された説明">
            <a:extLst>
              <a:ext uri="{FF2B5EF4-FFF2-40B4-BE49-F238E27FC236}">
                <a16:creationId xmlns:a16="http://schemas.microsoft.com/office/drawing/2014/main" id="{B13C1F07-EEE4-F1B4-5625-B7B8DDE27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r="7110" b="2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329EDB-4728-3582-F73F-F8760D4282E2}"/>
              </a:ext>
            </a:extLst>
          </p:cNvPr>
          <p:cNvSpPr txBox="1"/>
          <p:nvPr/>
        </p:nvSpPr>
        <p:spPr>
          <a:xfrm>
            <a:off x="560935" y="635152"/>
            <a:ext cx="267021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1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rPr>
              <a:t>かんが</a:t>
            </a:r>
            <a:endParaRPr lang="en-US" altLang="ja-JP" sz="1200" b="1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j-cs"/>
            </a:endParaRPr>
          </a:p>
          <a:p>
            <a:pPr algn="l"/>
            <a:r>
              <a:rPr lang="ja-JP" altLang="en-US" sz="3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rPr>
              <a:t>考えよう</a:t>
            </a:r>
          </a:p>
        </p:txBody>
      </p:sp>
    </p:spTree>
    <p:extLst>
      <p:ext uri="{BB962C8B-B14F-4D97-AF65-F5344CB8AC3E}">
        <p14:creationId xmlns:p14="http://schemas.microsoft.com/office/powerpoint/2010/main" val="304336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94D72-F5DF-6FFF-C732-1590F091B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>
            <a:extLst>
              <a:ext uri="{FF2B5EF4-FFF2-40B4-BE49-F238E27FC236}">
                <a16:creationId xmlns:a16="http://schemas.microsoft.com/office/drawing/2014/main" id="{E2C0D218-756F-033D-EF9A-2ADB4C60C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31" y="439565"/>
            <a:ext cx="4755627" cy="10359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ja-JP" altLang="en-US" sz="13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　　　　　　　　　　　　さが</a:t>
            </a:r>
            <a:br>
              <a:rPr lang="en-US" altLang="ja-JP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6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スーパーで探してみよう</a:t>
            </a:r>
            <a:br>
              <a:rPr lang="en-US" altLang="ja-JP" sz="3200" b="1"/>
            </a:br>
            <a:r>
              <a:rPr lang="en-US" altLang="ja-JP" sz="31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US" altLang="ja-JP" sz="28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18CC273-1EAE-8928-8300-C80074B65301}"/>
              </a:ext>
            </a:extLst>
          </p:cNvPr>
          <p:cNvSpPr txBox="1"/>
          <p:nvPr/>
        </p:nvSpPr>
        <p:spPr>
          <a:xfrm>
            <a:off x="309432" y="1889185"/>
            <a:ext cx="4955949" cy="41406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　　　　　　さが</a:t>
            </a:r>
            <a:endParaRPr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2600">
                <a:latin typeface="UD デジタル 教科書体 NK-B"/>
                <a:ea typeface="UD デジタル 教科書体 NK-B"/>
              </a:rPr>
              <a:t>スーパーで探してみると、アメリカの</a:t>
            </a:r>
            <a:endParaRPr lang="en-US" altLang="ja-JP" sz="26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1200">
                <a:latin typeface="UD デジタル 教科書体 NK-B"/>
                <a:ea typeface="UD デジタル 教科書体 NK-B"/>
              </a:rPr>
              <a:t>　のうさんひん　　　　　つく　　　　　　　　しょうひん　　　　　　　　　　　　　　　　　　おお</a:t>
            </a:r>
            <a:endParaRPr lang="en-US" altLang="ja-JP" sz="2600">
              <a:latin typeface="UD デジタル 教科書体 NK-B"/>
              <a:ea typeface="UD デジタル 教科書体 NK-B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2600">
                <a:latin typeface="UD デジタル 教科書体 NK-B"/>
                <a:ea typeface="UD デジタル 教科書体 NK-B"/>
              </a:rPr>
              <a:t>農産品で作った商品はこんなに多く　</a:t>
            </a:r>
            <a:endParaRPr lang="en-US" altLang="ja-JP" sz="1300">
              <a:latin typeface="UD デジタル 教科書体 NK-B"/>
              <a:ea typeface="UD デジタル 教科書体 NK-B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1300">
                <a:latin typeface="UD デジタル 教科書体 NK-B"/>
                <a:ea typeface="UD デジタル 教科書体 NK-B"/>
              </a:rPr>
              <a:t>　　　　　　　　　　　　　　　　　　　　　　　　　ぎゅうにく　　　　   にほんさん</a:t>
            </a:r>
            <a:endParaRPr lang="en-US" altLang="ja-JP" sz="1300">
              <a:latin typeface="UD デジタル 教科書体 NK-B"/>
              <a:ea typeface="UD デジタル 教科書体 NK-B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2600">
                <a:latin typeface="UD デジタル 教科書体 NK-B"/>
                <a:ea typeface="UD デジタル 教科書体 NK-B"/>
              </a:rPr>
              <a:t>あるんだ！　とくに牛肉は日本​産が</a:t>
            </a:r>
            <a:endParaRPr lang="en-US" altLang="ja-JP" sz="2600">
              <a:latin typeface="UD デジタル 教科書体 NK-B"/>
              <a:ea typeface="UD デジタル 教科書体 NK-B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1300">
                <a:latin typeface="UD デジタル 教科書体 NK-B"/>
                <a:ea typeface="UD デジタル 教科書体 NK-B"/>
              </a:rPr>
              <a:t> 　　　　　　　　　　　　さん　　　　　　やく　　　　　　　ばい </a:t>
            </a:r>
            <a:endParaRPr lang="en-US" altLang="ja-JP" sz="2600">
              <a:latin typeface="UD デジタル 教科書体 NK-B"/>
              <a:ea typeface="UD デジタル 教科書体 NK-B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2600">
                <a:latin typeface="UD デジタル 教科書体 NK-B"/>
                <a:ea typeface="UD デジタル 教科書体 NK-B"/>
              </a:rPr>
              <a:t>アメリカ産より約１.7倍高い！</a:t>
            </a:r>
            <a:endParaRPr lang="en-US" altLang="ja-JP" sz="2600">
              <a:latin typeface="UD デジタル 教科書体 NK-B"/>
              <a:ea typeface="UD デジタル 教科書体 NK-B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ja-JP" sz="26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ja-JP" sz="2400" dirty="0">
                <a:latin typeface="Calibri"/>
                <a:ea typeface="Calibri" panose="020F0502020204030204" pitchFamily="34" charset="0"/>
                <a:cs typeface="Calibri"/>
              </a:rPr>
              <a:t>-Many agricultural products from the USA are sold in supermarkets in Japan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ja-JP" sz="2400" dirty="0">
                <a:latin typeface="Calibri"/>
                <a:ea typeface="Calibri" panose="020F0502020204030204" pitchFamily="34" charset="0"/>
                <a:cs typeface="Calibri"/>
              </a:rPr>
              <a:t>-Beef from Japan is about one point seven times as expensive as beef from the USA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55F3BE1-CE41-C89E-CAE9-346D93B30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2269"/>
          <a:stretch/>
        </p:blipFill>
        <p:spPr>
          <a:xfrm>
            <a:off x="5401109" y="1135739"/>
            <a:ext cx="3281459" cy="18153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43F7A8-40CF-B934-374A-AEB431E2B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16054"/>
          <a:stretch/>
        </p:blipFill>
        <p:spPr>
          <a:xfrm>
            <a:off x="8761180" y="957532"/>
            <a:ext cx="3281459" cy="19935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962020A-8048-53ED-0001-079BB6D6C4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3" b="1243"/>
          <a:stretch/>
        </p:blipFill>
        <p:spPr>
          <a:xfrm rot="10800000">
            <a:off x="8760836" y="3108866"/>
            <a:ext cx="3281328" cy="2399807"/>
          </a:xfrm>
          <a:prstGeom prst="rect">
            <a:avLst/>
          </a:prstGeom>
        </p:spPr>
      </p:pic>
      <p:pic>
        <p:nvPicPr>
          <p:cNvPr id="5" name="コンテンツ プレースホルダー 4" descr="テキスト&#10;&#10;説明は自動で生成されたものです">
            <a:extLst>
              <a:ext uri="{FF2B5EF4-FFF2-40B4-BE49-F238E27FC236}">
                <a16:creationId xmlns:a16="http://schemas.microsoft.com/office/drawing/2014/main" id="{FB5A6653-872E-1CCD-AC03-A612B8375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146" b="1146"/>
          <a:stretch/>
        </p:blipFill>
        <p:spPr>
          <a:xfrm rot="10800000">
            <a:off x="5408130" y="3108868"/>
            <a:ext cx="3274782" cy="239980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B157E5C-9638-37FB-7D21-D4D9D26D6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BF4F9F4-C886-E546-81F0-29B28A0E1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C03E37F-7654-FCB7-FDD4-B3C5E3C9C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矢印: 右 2">
            <a:extLst>
              <a:ext uri="{FF2B5EF4-FFF2-40B4-BE49-F238E27FC236}">
                <a16:creationId xmlns:a16="http://schemas.microsoft.com/office/drawing/2014/main" id="{5AB95599-DA5C-4B10-84B6-063053DD80BA}"/>
              </a:ext>
            </a:extLst>
          </p:cNvPr>
          <p:cNvSpPr/>
          <p:nvPr/>
        </p:nvSpPr>
        <p:spPr>
          <a:xfrm>
            <a:off x="5380762" y="814798"/>
            <a:ext cx="6741898" cy="4480282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120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　　　　　　　　やす</a:t>
            </a:r>
            <a:endParaRPr lang="en-US" altLang="ja-JP" sz="1200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240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なぜこんなに安いのだろう？</a:t>
            </a:r>
            <a:endParaRPr lang="en-US" altLang="ja-JP" sz="2400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ja-JP" sz="18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is it </a:t>
            </a:r>
            <a:r>
              <a:rPr lang="en-US" altLang="ja-JP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cheap</a:t>
            </a:r>
            <a:r>
              <a:rPr lang="en-US" altLang="ja-JP" sz="18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/>
            <a:endParaRPr kumimoji="1" lang="ja-JP" altLang="en-US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A96CF51D-030C-ED2F-BBB7-778BBEC6E79F}"/>
              </a:ext>
            </a:extLst>
          </p:cNvPr>
          <p:cNvSpPr/>
          <p:nvPr/>
        </p:nvSpPr>
        <p:spPr>
          <a:xfrm>
            <a:off x="8866908" y="5056909"/>
            <a:ext cx="3071091" cy="7504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rgbClr val="FF0000"/>
                </a:solidFill>
                <a:ea typeface="游ゴシック"/>
              </a:rPr>
              <a:t>アメリカ産</a:t>
            </a:r>
          </a:p>
          <a:p>
            <a:pPr algn="ctr"/>
            <a:r>
              <a:rPr lang="ja-JP" altLang="en-US" b="1">
                <a:solidFill>
                  <a:srgbClr val="FF0000"/>
                </a:solidFill>
                <a:ea typeface="游ゴシック"/>
              </a:rPr>
              <a:t>100g　298円</a:t>
            </a:r>
            <a:endParaRPr lang="ja-JP" altLang="en-US" b="1" dirty="0">
              <a:solidFill>
                <a:srgbClr val="FF0000"/>
              </a:solidFill>
              <a:ea typeface="游ゴシック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04609BD-85E0-A5E2-FBCA-F093C2A211F0}"/>
              </a:ext>
            </a:extLst>
          </p:cNvPr>
          <p:cNvSpPr/>
          <p:nvPr/>
        </p:nvSpPr>
        <p:spPr>
          <a:xfrm>
            <a:off x="5507180" y="5056909"/>
            <a:ext cx="3071091" cy="7504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ja-JP" altLang="en-US" b="1">
                <a:solidFill>
                  <a:srgbClr val="FF0000"/>
                </a:solidFill>
                <a:ea typeface="游ゴシック"/>
              </a:rPr>
              <a:t>日本産</a:t>
            </a:r>
          </a:p>
          <a:p>
            <a:pPr algn="ctr"/>
            <a:r>
              <a:rPr lang="ja-JP" altLang="en-US" b="1">
                <a:solidFill>
                  <a:srgbClr val="FF0000"/>
                </a:solidFill>
                <a:ea typeface="游ゴシック"/>
              </a:rPr>
              <a:t>100g　498円</a:t>
            </a:r>
            <a:endParaRPr lang="ja-JP" altLang="en-US" b="1" dirty="0">
              <a:solidFill>
                <a:srgbClr val="FF0000"/>
              </a:solidFill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600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0C6B6F-05E2-CDBF-DB05-A96A6C9D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UD デジタル 教科書体 NK-B"/>
                <a:ea typeface="UD デジタル 教科書体 NK-B"/>
              </a:rPr>
              <a:t>SQ. 値段の違いに影響を与えるものって　</a:t>
            </a:r>
            <a:br>
              <a:rPr lang="ja-JP" altLang="en-US">
                <a:solidFill>
                  <a:srgbClr val="FF0000"/>
                </a:solidFill>
                <a:latin typeface="UD デジタル 教科書体 NK-B"/>
                <a:ea typeface="UD デジタル 教科書体 NK-B"/>
              </a:rPr>
            </a:br>
            <a:r>
              <a:rPr lang="ja-JP" altLang="en-US">
                <a:solidFill>
                  <a:srgbClr val="FF0000"/>
                </a:solidFill>
                <a:latin typeface="UD デジタル 教科書体 NK-B"/>
                <a:ea typeface="UD デジタル 教科書体 NK-B"/>
              </a:rPr>
              <a:t>　　　　何だろう？　</a:t>
            </a:r>
            <a:r>
              <a:rPr lang="ja-JP" altLang="en-US" sz="3200">
                <a:solidFill>
                  <a:schemeClr val="accent1"/>
                </a:solidFill>
                <a:latin typeface="UD デジタル 教科書体 NK-B"/>
                <a:ea typeface="UD デジタル 教科書体 NK-B"/>
                <a:cs typeface="+mj-lt"/>
              </a:rPr>
              <a:t>（</a:t>
            </a:r>
            <a:r>
              <a:rPr lang="ja-JP" sz="3200">
                <a:solidFill>
                  <a:schemeClr val="accent1"/>
                </a:solidFill>
                <a:latin typeface="UD デジタル 教科書体 NK-B"/>
                <a:ea typeface="UD デジタル 教科書体 NK-B"/>
                <a:cs typeface="+mj-lt"/>
              </a:rPr>
              <a:t>What affects the price?</a:t>
            </a:r>
            <a:r>
              <a:rPr lang="ja-JP" altLang="en-US" sz="3200">
                <a:solidFill>
                  <a:schemeClr val="accent1"/>
                </a:solidFill>
                <a:latin typeface="UD デジタル 教科書体 NK-B"/>
                <a:ea typeface="UD デジタル 教科書体 NK-B"/>
                <a:cs typeface="+mj-lt"/>
              </a:rPr>
              <a:t>）</a:t>
            </a:r>
            <a:endParaRPr lang="ja-JP" altLang="en-US" sz="4000">
              <a:solidFill>
                <a:schemeClr val="accent1"/>
              </a:solidFill>
              <a:latin typeface="UD デジタル 教科書体 NK-B"/>
              <a:ea typeface="UD デジタル 教科書体 NK-B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05231A-6323-87DB-B5EF-1B5D78EE2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898"/>
            <a:ext cx="10515600" cy="4466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>
                <a:latin typeface="UD デジタル 教科書体 NK-B"/>
                <a:ea typeface="UD デジタル 教科書体 NK-B"/>
              </a:rPr>
              <a:t>・関係がありそうなことを、教科書や資料から考えて、ワークシートに　</a:t>
            </a:r>
            <a:endParaRPr lang="ja-JP">
              <a:latin typeface="游ゴシック" panose="020F0502020204030204"/>
              <a:ea typeface="游ゴシック" panose="020B0400000000000000" pitchFamily="34" charset="-128"/>
            </a:endParaRPr>
          </a:p>
          <a:p>
            <a:pPr marL="0" indent="0">
              <a:buNone/>
            </a:pPr>
            <a:r>
              <a:rPr lang="ja-JP" altLang="en-US">
                <a:latin typeface="UD デジタル 教科書体 NK-B"/>
                <a:ea typeface="UD デジタル 教科書体 NK-B"/>
              </a:rPr>
              <a:t>　書いてみよう。</a:t>
            </a:r>
            <a:endParaRPr lang="ja-JP">
              <a:ea typeface="游ゴシック"/>
            </a:endParaRPr>
          </a:p>
          <a:p>
            <a:pPr marL="0" indent="0">
              <a:buNone/>
            </a:pPr>
            <a:r>
              <a:rPr lang="ja-JP">
                <a:ea typeface="+mn-lt"/>
                <a:cs typeface="+mn-lt"/>
              </a:rPr>
              <a:t>Think about what you think is relevant from textbooks and </a:t>
            </a:r>
            <a:r>
              <a:rPr lang="ja-JP" altLang="en-US">
                <a:ea typeface="+mn-lt"/>
                <a:cs typeface="+mn-lt"/>
              </a:rPr>
              <a:t>　　</a:t>
            </a:r>
            <a:r>
              <a:rPr lang="ja-JP">
                <a:ea typeface="+mn-lt"/>
                <a:cs typeface="+mn-lt"/>
              </a:rPr>
              <a:t>materials and write it down on a worksheet.</a:t>
            </a:r>
            <a:endParaRPr lang="ja-JP" altLang="en-US" dirty="0">
              <a:latin typeface="UD デジタル 教科書体 NK-B"/>
              <a:ea typeface="UD デジタル 教科書体 NK-B"/>
            </a:endParaRPr>
          </a:p>
          <a:p>
            <a:pPr marL="0" indent="0">
              <a:buNone/>
            </a:pPr>
            <a:endParaRPr lang="ja-JP" altLang="en-US" dirty="0">
              <a:latin typeface="UD デジタル 教科書体 NK-B"/>
              <a:ea typeface="UD デジタル 教科書体 NK-B"/>
            </a:endParaRPr>
          </a:p>
          <a:p>
            <a:pPr marL="0" indent="0">
              <a:buNone/>
            </a:pPr>
            <a:r>
              <a:rPr lang="ja-JP" altLang="en-US">
                <a:latin typeface="UD デジタル 教科書体 NK-B"/>
                <a:ea typeface="UD デジタル 教科書体 NK-B"/>
              </a:rPr>
              <a:t>・周りの友達と話しながら、予想をしてみよう。</a:t>
            </a:r>
          </a:p>
          <a:p>
            <a:pPr marL="0" indent="0">
              <a:buNone/>
            </a:pPr>
            <a:r>
              <a:rPr lang="ja-JP">
                <a:ea typeface="+mn-lt"/>
                <a:cs typeface="+mn-lt"/>
              </a:rPr>
              <a:t>Talk to your friends around you and make predictions.</a:t>
            </a:r>
            <a:endParaRPr lang="ja-JP"/>
          </a:p>
          <a:p>
            <a:pPr marL="0" indent="0">
              <a:buNone/>
            </a:pPr>
            <a:endParaRPr lang="ja-JP" altLang="en-US" dirty="0">
              <a:latin typeface="UD デジタル 教科書体 NK-B"/>
              <a:ea typeface="UD デジタル 教科書体 NK-B"/>
            </a:endParaRPr>
          </a:p>
        </p:txBody>
      </p:sp>
    </p:spTree>
    <p:extLst>
      <p:ext uri="{BB962C8B-B14F-4D97-AF65-F5344CB8AC3E}">
        <p14:creationId xmlns:p14="http://schemas.microsoft.com/office/powerpoint/2010/main" val="1123996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F258A97D-7FEB-67C0-60A1-B1FB54F3E884}"/>
              </a:ext>
            </a:extLst>
          </p:cNvPr>
          <p:cNvSpPr/>
          <p:nvPr/>
        </p:nvSpPr>
        <p:spPr>
          <a:xfrm>
            <a:off x="7396676" y="535709"/>
            <a:ext cx="4650700" cy="6197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25">
            <a:extLst>
              <a:ext uri="{FF2B5EF4-FFF2-40B4-BE49-F238E27FC236}">
                <a16:creationId xmlns:a16="http://schemas.microsoft.com/office/drawing/2014/main" id="{C109E55C-19F9-9932-7A18-F395768E2481}"/>
              </a:ext>
            </a:extLst>
          </p:cNvPr>
          <p:cNvSpPr txBox="1">
            <a:spLocks/>
          </p:cNvSpPr>
          <p:nvPr/>
        </p:nvSpPr>
        <p:spPr>
          <a:xfrm>
            <a:off x="184975" y="92506"/>
            <a:ext cx="5786569" cy="11769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　　　　　　　　　　　　</a:t>
            </a:r>
            <a:br>
              <a:rPr lang="en-US" altLang="ja-JP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21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うし　　　　か　　　　　　　　　　　　　ひよう</a:t>
            </a:r>
            <a:endParaRPr lang="en-US" altLang="ja-JP" sz="2100" b="1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36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牛を飼うための費用とは？</a:t>
            </a:r>
            <a:br>
              <a:rPr lang="en-US" altLang="ja-JP" sz="3200" b="1"/>
            </a:br>
            <a:r>
              <a:rPr lang="en-US" altLang="ja-JP" sz="31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costs for beef production?</a:t>
            </a:r>
            <a:endParaRPr lang="en-US" altLang="ja-JP" sz="28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5" descr="牛小屋の子牛">
            <a:extLst>
              <a:ext uri="{FF2B5EF4-FFF2-40B4-BE49-F238E27FC236}">
                <a16:creationId xmlns:a16="http://schemas.microsoft.com/office/drawing/2014/main" id="{314EF91B-DE44-06A8-D10F-5C5BA1908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6954"/>
          <a:stretch/>
        </p:blipFill>
        <p:spPr>
          <a:xfrm>
            <a:off x="309431" y="1904355"/>
            <a:ext cx="1194896" cy="1509019"/>
          </a:xfrm>
          <a:prstGeom prst="rect">
            <a:avLst/>
          </a:prstGeom>
        </p:spPr>
      </p:pic>
      <p:pic>
        <p:nvPicPr>
          <p:cNvPr id="8" name="図 7" descr="牧草地の牛">
            <a:extLst>
              <a:ext uri="{FF2B5EF4-FFF2-40B4-BE49-F238E27FC236}">
                <a16:creationId xmlns:a16="http://schemas.microsoft.com/office/drawing/2014/main" id="{27AC8810-E097-E305-1147-31B0AABAB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r="14061"/>
          <a:stretch/>
        </p:blipFill>
        <p:spPr>
          <a:xfrm>
            <a:off x="309431" y="4323502"/>
            <a:ext cx="1194896" cy="222841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8F7DC2-A915-5805-D465-26A6DE857211}"/>
              </a:ext>
            </a:extLst>
          </p:cNvPr>
          <p:cNvSpPr txBox="1"/>
          <p:nvPr/>
        </p:nvSpPr>
        <p:spPr>
          <a:xfrm>
            <a:off x="177282" y="1420292"/>
            <a:ext cx="197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子牛 </a:t>
            </a: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こうし　</a:t>
            </a:r>
            <a:r>
              <a:rPr lang="en-US" altLang="ja-JP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Calf</a:t>
            </a:r>
            <a:endParaRPr kumimoji="1" lang="ja-JP" altLang="en-US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2EF9F58-ECA8-3324-24A1-9DB953FED126}"/>
              </a:ext>
            </a:extLst>
          </p:cNvPr>
          <p:cNvSpPr txBox="1"/>
          <p:nvPr/>
        </p:nvSpPr>
        <p:spPr>
          <a:xfrm>
            <a:off x="144624" y="3545272"/>
            <a:ext cx="402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販売用の牛 はんばいようのうし　</a:t>
            </a:r>
            <a:r>
              <a:rPr lang="en-US" altLang="ja-JP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Cattle before sale</a:t>
            </a:r>
            <a:endParaRPr kumimoji="1" lang="ja-JP" altLang="en-US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aphicFrame>
        <p:nvGraphicFramePr>
          <p:cNvPr id="12" name="グラフ 11">
            <a:extLst>
              <a:ext uri="{FF2B5EF4-FFF2-40B4-BE49-F238E27FC236}">
                <a16:creationId xmlns:a16="http://schemas.microsoft.com/office/drawing/2014/main" id="{282B938D-D81A-4798-7DC4-908F9A61B0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30655"/>
              </p:ext>
            </p:extLst>
          </p:nvPr>
        </p:nvGraphicFramePr>
        <p:xfrm>
          <a:off x="3035444" y="1306721"/>
          <a:ext cx="47910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グラフ 12">
            <a:extLst>
              <a:ext uri="{FF2B5EF4-FFF2-40B4-BE49-F238E27FC236}">
                <a16:creationId xmlns:a16="http://schemas.microsoft.com/office/drawing/2014/main" id="{5DB9F1A4-2EDF-9982-B9B0-BDD2F9CE7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263397"/>
              </p:ext>
            </p:extLst>
          </p:nvPr>
        </p:nvGraphicFramePr>
        <p:xfrm>
          <a:off x="3128673" y="4042294"/>
          <a:ext cx="4762501" cy="279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2386CB8-A762-2A5D-FD17-77384B3080F8}"/>
              </a:ext>
            </a:extLst>
          </p:cNvPr>
          <p:cNvSpPr txBox="1"/>
          <p:nvPr/>
        </p:nvSpPr>
        <p:spPr>
          <a:xfrm>
            <a:off x="5509923" y="1904355"/>
            <a:ext cx="180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労働ろうどう</a:t>
            </a:r>
            <a:endParaRPr kumimoji="1" lang="en-US" altLang="ja-JP" sz="120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en-US" altLang="ja-JP" sz="1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Labor</a:t>
            </a:r>
            <a:endParaRPr kumimoji="1" lang="ja-JP" altLang="en-US" sz="120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12DDE6-CC8C-0F1B-B479-EB9C6F7F4131}"/>
              </a:ext>
            </a:extLst>
          </p:cNvPr>
          <p:cNvSpPr txBox="1"/>
          <p:nvPr/>
        </p:nvSpPr>
        <p:spPr>
          <a:xfrm>
            <a:off x="4642921" y="3376866"/>
            <a:ext cx="1576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エサ </a:t>
            </a:r>
            <a:r>
              <a:rPr kumimoji="1"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Food</a:t>
            </a:r>
            <a:endParaRPr kumimoji="1" lang="ja-JP" altLang="en-US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0DD173-B6E4-EC2F-7C7D-D93C45652903}"/>
              </a:ext>
            </a:extLst>
          </p:cNvPr>
          <p:cNvSpPr txBox="1"/>
          <p:nvPr/>
        </p:nvSpPr>
        <p:spPr>
          <a:xfrm>
            <a:off x="3078260" y="2252852"/>
            <a:ext cx="180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母牛ははうし</a:t>
            </a:r>
            <a:endParaRPr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Mother cow</a:t>
            </a:r>
            <a:endParaRPr kumimoji="1" lang="ja-JP" altLang="en-US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3A52AB-3A54-4FE4-60CB-817F27C37C48}"/>
              </a:ext>
            </a:extLst>
          </p:cNvPr>
          <p:cNvSpPr txBox="1"/>
          <p:nvPr/>
        </p:nvSpPr>
        <p:spPr>
          <a:xfrm>
            <a:off x="3078260" y="5373861"/>
            <a:ext cx="125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子牛こうし</a:t>
            </a:r>
            <a:r>
              <a:rPr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Calf</a:t>
            </a:r>
            <a:endParaRPr kumimoji="1" lang="ja-JP" altLang="en-US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EB37D2-116B-EE4C-3843-681220CA6DFC}"/>
              </a:ext>
            </a:extLst>
          </p:cNvPr>
          <p:cNvSpPr txBox="1"/>
          <p:nvPr/>
        </p:nvSpPr>
        <p:spPr>
          <a:xfrm>
            <a:off x="5509923" y="4150887"/>
            <a:ext cx="180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労働ろうどう</a:t>
            </a:r>
            <a:endParaRPr kumimoji="1"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Labor</a:t>
            </a:r>
            <a:endParaRPr kumimoji="1" lang="ja-JP" altLang="en-US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E795848-200B-34CF-9CBD-293639FCF295}"/>
              </a:ext>
            </a:extLst>
          </p:cNvPr>
          <p:cNvSpPr txBox="1"/>
          <p:nvPr/>
        </p:nvSpPr>
        <p:spPr>
          <a:xfrm>
            <a:off x="5820557" y="4922267"/>
            <a:ext cx="1576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エサ </a:t>
            </a:r>
            <a:r>
              <a:rPr kumimoji="1"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Food</a:t>
            </a:r>
            <a:endParaRPr kumimoji="1" lang="ja-JP" altLang="en-US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3EFDEFB-A706-D95F-D577-DDCE0BCF7A5F}"/>
              </a:ext>
            </a:extLst>
          </p:cNvPr>
          <p:cNvGrpSpPr/>
          <p:nvPr/>
        </p:nvGrpSpPr>
        <p:grpSpPr>
          <a:xfrm>
            <a:off x="2168827" y="1462231"/>
            <a:ext cx="1978089" cy="483115"/>
            <a:chOff x="2252252" y="1464675"/>
            <a:chExt cx="1978089" cy="483115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38E44EA-A726-6447-3110-DE063CBA0171}"/>
                </a:ext>
              </a:extLst>
            </p:cNvPr>
            <p:cNvSpPr txBox="1"/>
            <p:nvPr/>
          </p:nvSpPr>
          <p:spPr>
            <a:xfrm>
              <a:off x="2252252" y="1490790"/>
              <a:ext cx="19780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建物・機械　たてもの・きかい </a:t>
              </a:r>
              <a:r>
                <a:rPr kumimoji="1" lang="en-US" altLang="ja-JP" sz="11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Building &amp; Machine</a:t>
              </a:r>
              <a:endParaRPr kumimoji="1" lang="ja-JP" altLang="en-US" sz="11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1" name="吹き出し: 四角形 20">
              <a:extLst>
                <a:ext uri="{FF2B5EF4-FFF2-40B4-BE49-F238E27FC236}">
                  <a16:creationId xmlns:a16="http://schemas.microsoft.com/office/drawing/2014/main" id="{33692824-7872-C688-1455-DD86644CCEE0}"/>
                </a:ext>
              </a:extLst>
            </p:cNvPr>
            <p:cNvSpPr/>
            <p:nvPr/>
          </p:nvSpPr>
          <p:spPr>
            <a:xfrm>
              <a:off x="2287518" y="1464675"/>
              <a:ext cx="1801091" cy="483115"/>
            </a:xfrm>
            <a:prstGeom prst="wedgeRectCallout">
              <a:avLst>
                <a:gd name="adj1" fmla="val 69936"/>
                <a:gd name="adj2" fmla="val 66324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09AC4CD-D8B5-4252-6889-47BFA5C1B82E}"/>
              </a:ext>
            </a:extLst>
          </p:cNvPr>
          <p:cNvSpPr txBox="1"/>
          <p:nvPr/>
        </p:nvSpPr>
        <p:spPr>
          <a:xfrm>
            <a:off x="3209401" y="3976158"/>
            <a:ext cx="1978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建物・機械　たてもの・きかい </a:t>
            </a:r>
            <a:r>
              <a:rPr kumimoji="1" lang="en-US" altLang="ja-JP" sz="11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Building &amp; Machine</a:t>
            </a:r>
            <a:endParaRPr kumimoji="1" lang="ja-JP" altLang="en-US" sz="11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B0519721-E454-1864-0595-6AD5382684A7}"/>
              </a:ext>
            </a:extLst>
          </p:cNvPr>
          <p:cNvSpPr/>
          <p:nvPr/>
        </p:nvSpPr>
        <p:spPr>
          <a:xfrm>
            <a:off x="3218433" y="3941327"/>
            <a:ext cx="1827758" cy="430887"/>
          </a:xfrm>
          <a:prstGeom prst="wedgeRectCallout">
            <a:avLst>
              <a:gd name="adj1" fmla="val 50925"/>
              <a:gd name="adj2" fmla="val 6893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12">
            <a:extLst>
              <a:ext uri="{FF2B5EF4-FFF2-40B4-BE49-F238E27FC236}">
                <a16:creationId xmlns:a16="http://schemas.microsoft.com/office/drawing/2014/main" id="{75474D2A-9222-3902-90B8-792DCE4487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173" y="4828216"/>
            <a:ext cx="1569798" cy="1571844"/>
          </a:xfrm>
          <a:prstGeom prst="rect">
            <a:avLst/>
          </a:prstGeom>
        </p:spPr>
      </p:pic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45CC818F-D392-BA77-BACF-3F0E0EA15249}"/>
              </a:ext>
            </a:extLst>
          </p:cNvPr>
          <p:cNvSpPr/>
          <p:nvPr/>
        </p:nvSpPr>
        <p:spPr>
          <a:xfrm>
            <a:off x="5971544" y="997006"/>
            <a:ext cx="1071419" cy="355070"/>
          </a:xfrm>
          <a:prstGeom prst="wedgeRectCallout">
            <a:avLst>
              <a:gd name="adj1" fmla="val -123419"/>
              <a:gd name="adj2" fmla="val 11192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その他 </a:t>
            </a:r>
            <a:r>
              <a:rPr kumimoji="1" lang="en-US" altLang="ja-JP" sz="11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Other</a:t>
            </a:r>
            <a:endParaRPr kumimoji="1" lang="ja-JP" altLang="en-US" sz="110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0" name="吹き出し: 四角形 29">
            <a:extLst>
              <a:ext uri="{FF2B5EF4-FFF2-40B4-BE49-F238E27FC236}">
                <a16:creationId xmlns:a16="http://schemas.microsoft.com/office/drawing/2014/main" id="{18F4468F-3330-AD1C-3E98-EBD80009E257}"/>
              </a:ext>
            </a:extLst>
          </p:cNvPr>
          <p:cNvSpPr/>
          <p:nvPr/>
        </p:nvSpPr>
        <p:spPr>
          <a:xfrm>
            <a:off x="6055413" y="3690902"/>
            <a:ext cx="1071419" cy="355070"/>
          </a:xfrm>
          <a:prstGeom prst="wedgeRectCallout">
            <a:avLst>
              <a:gd name="adj1" fmla="val -123419"/>
              <a:gd name="adj2" fmla="val 11192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その他 </a:t>
            </a:r>
            <a:r>
              <a:rPr kumimoji="1" lang="en-US" altLang="ja-JP" sz="11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Other</a:t>
            </a:r>
            <a:endParaRPr kumimoji="1" lang="ja-JP" altLang="en-US" sz="110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1" name="図 9" descr="屋外, 米, 食品, フルーツ が含まれている画像&#10;&#10;説明は自動で生成されたものです">
            <a:extLst>
              <a:ext uri="{FF2B5EF4-FFF2-40B4-BE49-F238E27FC236}">
                <a16:creationId xmlns:a16="http://schemas.microsoft.com/office/drawing/2014/main" id="{773A33F9-19A0-7858-D3D9-EFFC0E85728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825" y="3256372"/>
            <a:ext cx="1571845" cy="1571844"/>
          </a:xfrm>
          <a:prstGeom prst="rect">
            <a:avLst/>
          </a:prstGeom>
        </p:spPr>
      </p:pic>
      <p:pic>
        <p:nvPicPr>
          <p:cNvPr id="33" name="図 32" descr="夏の芝生">
            <a:extLst>
              <a:ext uri="{FF2B5EF4-FFF2-40B4-BE49-F238E27FC236}">
                <a16:creationId xmlns:a16="http://schemas.microsoft.com/office/drawing/2014/main" id="{CAB6342D-3967-DE7A-0A56-633FF13BE4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5"/>
          <a:stretch/>
        </p:blipFill>
        <p:spPr>
          <a:xfrm>
            <a:off x="7632883" y="1352076"/>
            <a:ext cx="1578146" cy="1420292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7EDC319-1C87-D574-5053-890BFC79EB70}"/>
              </a:ext>
            </a:extLst>
          </p:cNvPr>
          <p:cNvSpPr txBox="1"/>
          <p:nvPr/>
        </p:nvSpPr>
        <p:spPr>
          <a:xfrm>
            <a:off x="9458041" y="1768742"/>
            <a:ext cx="1578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牧草</a:t>
            </a:r>
            <a:endParaRPr lang="en-US" altLang="ja-JP" sz="14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ぼくそう</a:t>
            </a:r>
            <a:endParaRPr kumimoji="1" lang="en-US" altLang="ja-JP" sz="14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en-US" altLang="ja-JP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Grass</a:t>
            </a:r>
            <a:endParaRPr kumimoji="1" lang="ja-JP" altLang="en-US" sz="14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B32BE00-1338-9DE0-3A78-55979D43A1E1}"/>
              </a:ext>
            </a:extLst>
          </p:cNvPr>
          <p:cNvSpPr txBox="1"/>
          <p:nvPr/>
        </p:nvSpPr>
        <p:spPr>
          <a:xfrm>
            <a:off x="9458041" y="3680589"/>
            <a:ext cx="126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大豆</a:t>
            </a:r>
            <a:endParaRPr kumimoji="1"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だいず</a:t>
            </a:r>
            <a:endParaRPr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Soybean</a:t>
            </a:r>
            <a:endParaRPr kumimoji="1" lang="ja-JP" altLang="en-US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CDEFC15-70A3-06B0-5A18-E9D6528C74D7}"/>
              </a:ext>
            </a:extLst>
          </p:cNvPr>
          <p:cNvSpPr txBox="1"/>
          <p:nvPr/>
        </p:nvSpPr>
        <p:spPr>
          <a:xfrm>
            <a:off x="9456217" y="5199266"/>
            <a:ext cx="112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とうもろこし</a:t>
            </a:r>
            <a:endParaRPr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Maize/Corn</a:t>
            </a:r>
            <a:endParaRPr kumimoji="1" lang="ja-JP" altLang="en-US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7" name="右中かっこ 36">
            <a:extLst>
              <a:ext uri="{FF2B5EF4-FFF2-40B4-BE49-F238E27FC236}">
                <a16:creationId xmlns:a16="http://schemas.microsoft.com/office/drawing/2014/main" id="{361EAC6F-1D74-29C8-8702-7A5C4DD54092}"/>
              </a:ext>
            </a:extLst>
          </p:cNvPr>
          <p:cNvSpPr/>
          <p:nvPr/>
        </p:nvSpPr>
        <p:spPr>
          <a:xfrm>
            <a:off x="10583058" y="3690901"/>
            <a:ext cx="292165" cy="233120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C2164EF-B66A-C40A-EAE3-CFC10C623D52}"/>
              </a:ext>
            </a:extLst>
          </p:cNvPr>
          <p:cNvSpPr txBox="1"/>
          <p:nvPr/>
        </p:nvSpPr>
        <p:spPr>
          <a:xfrm>
            <a:off x="10923475" y="4487550"/>
            <a:ext cx="1072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穀物</a:t>
            </a:r>
            <a:endParaRPr lang="en-US" altLang="ja-JP" sz="14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こくもつ</a:t>
            </a:r>
            <a:endParaRPr kumimoji="1" lang="en-US" altLang="ja-JP" sz="14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en-US" altLang="ja-JP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Grain</a:t>
            </a:r>
            <a:endParaRPr kumimoji="1" lang="ja-JP" altLang="en-US" sz="14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175194D-3F10-BA8A-6E53-551933AAC3BA}"/>
              </a:ext>
            </a:extLst>
          </p:cNvPr>
          <p:cNvSpPr txBox="1"/>
          <p:nvPr/>
        </p:nvSpPr>
        <p:spPr>
          <a:xfrm>
            <a:off x="7760269" y="749364"/>
            <a:ext cx="401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牛のエサ　</a:t>
            </a:r>
            <a:r>
              <a:rPr kumimoji="1" lang="en-US" altLang="ja-JP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Food for calf and cattle</a:t>
            </a:r>
            <a:endParaRPr kumimoji="1" lang="ja-JP" altLang="en-US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CFE59C57-3E52-1521-8AD0-337333C7E8BA}"/>
              </a:ext>
            </a:extLst>
          </p:cNvPr>
          <p:cNvSpPr/>
          <p:nvPr/>
        </p:nvSpPr>
        <p:spPr>
          <a:xfrm>
            <a:off x="6742545" y="5126182"/>
            <a:ext cx="654131" cy="57010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F54D636-629D-109F-E20C-6D0BFD6E6B04}"/>
              </a:ext>
            </a:extLst>
          </p:cNvPr>
          <p:cNvSpPr txBox="1"/>
          <p:nvPr/>
        </p:nvSpPr>
        <p:spPr>
          <a:xfrm>
            <a:off x="1680519" y="5788251"/>
            <a:ext cx="28482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うし　　　　とう　　　ねん　　　　　　　　　　　　　　ひよう</a:t>
            </a:r>
            <a:endParaRPr kumimoji="1" lang="en-US" altLang="ja-JP" sz="9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牛１頭１年あたりの費用</a:t>
            </a:r>
            <a:endParaRPr kumimoji="1"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en-US" altLang="ja-JP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Annual cost per head</a:t>
            </a:r>
            <a:endParaRPr kumimoji="1" lang="ja-JP" altLang="en-US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BD2B98B-FCFF-EC40-648D-A3B09B3B0D65}"/>
              </a:ext>
            </a:extLst>
          </p:cNvPr>
          <p:cNvSpPr txBox="1"/>
          <p:nvPr/>
        </p:nvSpPr>
        <p:spPr>
          <a:xfrm>
            <a:off x="1680519" y="6581001"/>
            <a:ext cx="4300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Data: </a:t>
            </a:r>
            <a:r>
              <a:rPr kumimoji="1"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平成</a:t>
            </a:r>
            <a:r>
              <a:rPr kumimoji="1"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15</a:t>
            </a:r>
            <a:r>
              <a:rPr kumimoji="1"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年畜産経営の動向</a:t>
            </a:r>
          </a:p>
        </p:txBody>
      </p:sp>
    </p:spTree>
    <p:extLst>
      <p:ext uri="{BB962C8B-B14F-4D97-AF65-F5344CB8AC3E}">
        <p14:creationId xmlns:p14="http://schemas.microsoft.com/office/powerpoint/2010/main" val="1048031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53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CB3F304-6260-77D7-9E3E-2F94D3D4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57" y="244211"/>
            <a:ext cx="4858093" cy="1284582"/>
          </a:xfrm>
        </p:spPr>
        <p:txBody>
          <a:bodyPr>
            <a:normAutofit fontScale="90000"/>
          </a:bodyPr>
          <a:lstStyle/>
          <a:p>
            <a:r>
              <a:rPr lang="ja-JP" altLang="en-US" sz="1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きょう　　　　　　　　　　　　　　　　　　　　　　　　　　　　　　　　　　　　　　　　　　　　のうぎょう　</a:t>
            </a:r>
            <a:br>
              <a:rPr lang="en-US" altLang="ja-JP" sz="36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2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今日のテーマ：アメリカの農業</a:t>
            </a:r>
            <a:br>
              <a:rPr lang="ja-JP" altLang="en-US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altLang="ja-JP" sz="2800" b="1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Thema: Agriculture in U.S.A.</a:t>
            </a:r>
            <a:endParaRPr kumimoji="1" lang="ja-JP" altLang="en-US" sz="400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UD デジタル 教科書体 NK-B" panose="020207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B8F80F-9278-B4ED-3AFF-3150FE762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667" y="2068824"/>
            <a:ext cx="5092194" cy="16170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12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うし　　　　　　　　　　　　　　　　　　　　　　　こくもつ</a:t>
            </a:r>
            <a:endParaRPr lang="es-CL" altLang="ja-JP" sz="1200" b="1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ja-JP" altLang="en-US" sz="2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牛のエサとなる穀物はどのように</a:t>
            </a:r>
            <a:endParaRPr lang="en-US" altLang="ja-JP" sz="26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ja-JP" altLang="en-US" sz="11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つく</a:t>
            </a:r>
            <a:endParaRPr lang="en-US" altLang="ja-JP" sz="11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ja-JP" altLang="en-US" sz="2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作られているのだろうか？</a:t>
            </a:r>
            <a:endParaRPr lang="en-US" altLang="ja-JP" sz="26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altLang="ja-JP" sz="26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altLang="ja-JP" sz="2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How do they produce grain?</a:t>
            </a:r>
          </a:p>
          <a:p>
            <a:endParaRPr kumimoji="1" lang="ja-JP" altLang="en-US" sz="26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図 8" descr="ウシ, 哺乳類, 立つ, 動物 が含まれている画像&#10;&#10;自動的に生成された説明">
            <a:extLst>
              <a:ext uri="{FF2B5EF4-FFF2-40B4-BE49-F238E27FC236}">
                <a16:creationId xmlns:a16="http://schemas.microsoft.com/office/drawing/2014/main" id="{17D7BBF1-8026-E757-1736-42CC0B9D5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r="17468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図 10" descr="草, 屋外, グリーン, フィールド が含まれている画像&#10;&#10;自動的に生成された説明">
            <a:extLst>
              <a:ext uri="{FF2B5EF4-FFF2-40B4-BE49-F238E27FC236}">
                <a16:creationId xmlns:a16="http://schemas.microsoft.com/office/drawing/2014/main" id="{609BAB74-E873-1915-A316-6ED750F055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 r="4527" b="-1"/>
          <a:stretch/>
        </p:blipFill>
        <p:spPr>
          <a:xfrm>
            <a:off x="6147237" y="8627"/>
            <a:ext cx="3794994" cy="3243531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81D461-5F77-091D-5E63-DC0CD7F2B5D0}"/>
              </a:ext>
            </a:extLst>
          </p:cNvPr>
          <p:cNvSpPr txBox="1"/>
          <p:nvPr/>
        </p:nvSpPr>
        <p:spPr>
          <a:xfrm>
            <a:off x="492667" y="1567976"/>
            <a:ext cx="485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問題もんだい１</a:t>
            </a:r>
            <a:r>
              <a:rPr kumimoji="1" lang="en-US" altLang="ja-JP" sz="240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Question 1</a:t>
            </a:r>
            <a:endParaRPr kumimoji="1" lang="ja-JP" altLang="en-US" sz="2400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6D8F4C-BA08-2A75-DDA6-6CBCE84FC997}"/>
              </a:ext>
            </a:extLst>
          </p:cNvPr>
          <p:cNvSpPr txBox="1"/>
          <p:nvPr/>
        </p:nvSpPr>
        <p:spPr>
          <a:xfrm>
            <a:off x="492667" y="3867632"/>
            <a:ext cx="485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問題もんだい２　</a:t>
            </a:r>
            <a:r>
              <a:rPr kumimoji="1" lang="en-US" altLang="ja-JP" sz="240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Question </a:t>
            </a:r>
            <a:r>
              <a:rPr kumimoji="1" lang="ja-JP" altLang="en-US" sz="240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２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3D3CBD9B-3227-5F2E-A37F-BDE37D98A360}"/>
              </a:ext>
            </a:extLst>
          </p:cNvPr>
          <p:cNvSpPr txBox="1">
            <a:spLocks/>
          </p:cNvSpPr>
          <p:nvPr/>
        </p:nvSpPr>
        <p:spPr>
          <a:xfrm>
            <a:off x="508001" y="4553213"/>
            <a:ext cx="6564820" cy="16170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うし　　　　  か　　　　　ひよう　　　　  やす</a:t>
            </a:r>
            <a:endParaRPr lang="en-US" altLang="ja-JP" sz="14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牛を飼う費用が安いのはなぜだろうか？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altLang="ja-JP" sz="26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Why is the cost for production per head is low in USA?</a:t>
            </a:r>
            <a:endParaRPr lang="ja-JP" altLang="en-US" sz="26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3265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FA12B1F9-62B0-31A7-792C-BB910A1992F5}"/>
              </a:ext>
            </a:extLst>
          </p:cNvPr>
          <p:cNvSpPr txBox="1">
            <a:spLocks/>
          </p:cNvSpPr>
          <p:nvPr/>
        </p:nvSpPr>
        <p:spPr>
          <a:xfrm>
            <a:off x="550898" y="93416"/>
            <a:ext cx="10985238" cy="1148381"/>
          </a:xfrm>
          <a:prstGeom prst="rect">
            <a:avLst/>
          </a:prstGeom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こくもつ　　　　　　　　　　　　　　　　　　　　　　　　　　　　　　つく</a:t>
            </a:r>
            <a:br>
              <a:rPr lang="en-US" altLang="ja-JP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altLang="ja-JP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Q</a:t>
            </a:r>
            <a:r>
              <a:rPr lang="ja-JP" altLang="en-US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１．</a:t>
            </a:r>
            <a:r>
              <a:rPr lang="ja-JP" altLang="en-US" sz="36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穀物はどのように作られているのだろうか？</a:t>
            </a:r>
            <a:endParaRPr lang="en-US" altLang="ja-JP" sz="3600" b="1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en-US" altLang="ja-JP" sz="3100" b="1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grain produced in the USA?</a:t>
            </a: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95DF358-E187-4855-01D9-51887B1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354503"/>
              </p:ext>
            </p:extLst>
          </p:nvPr>
        </p:nvGraphicFramePr>
        <p:xfrm>
          <a:off x="550899" y="2560783"/>
          <a:ext cx="6574972" cy="300763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978310">
                  <a:extLst>
                    <a:ext uri="{9D8B030D-6E8A-4147-A177-3AD203B41FA5}">
                      <a16:colId xmlns:a16="http://schemas.microsoft.com/office/drawing/2014/main" val="3792251904"/>
                    </a:ext>
                  </a:extLst>
                </a:gridCol>
                <a:gridCol w="1978310">
                  <a:extLst>
                    <a:ext uri="{9D8B030D-6E8A-4147-A177-3AD203B41FA5}">
                      <a16:colId xmlns:a16="http://schemas.microsoft.com/office/drawing/2014/main" val="1084868503"/>
                    </a:ext>
                  </a:extLst>
                </a:gridCol>
                <a:gridCol w="1571011">
                  <a:extLst>
                    <a:ext uri="{9D8B030D-6E8A-4147-A177-3AD203B41FA5}">
                      <a16:colId xmlns:a16="http://schemas.microsoft.com/office/drawing/2014/main" val="3966543614"/>
                    </a:ext>
                  </a:extLst>
                </a:gridCol>
                <a:gridCol w="1047341">
                  <a:extLst>
                    <a:ext uri="{9D8B030D-6E8A-4147-A177-3AD203B41FA5}">
                      <a16:colId xmlns:a16="http://schemas.microsoft.com/office/drawing/2014/main" val="3291317499"/>
                    </a:ext>
                  </a:extLst>
                </a:gridCol>
              </a:tblGrid>
              <a:tr h="3759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品名　ひんめい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Item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米国</a:t>
                      </a:r>
                      <a:r>
                        <a:rPr 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USA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日本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0601677"/>
                  </a:ext>
                </a:extLst>
              </a:tr>
              <a:tr h="3759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小麦 こむぎ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Wheat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5,129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76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1165583"/>
                  </a:ext>
                </a:extLst>
              </a:tr>
              <a:tr h="3759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とうもろこし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Maize</a:t>
                      </a:r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／</a:t>
                      </a:r>
                      <a:r>
                        <a:rPr 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Corn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39,245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0.02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7603108"/>
                  </a:ext>
                </a:extLst>
              </a:tr>
              <a:tr h="3759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大豆　だいず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Soybean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12,366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21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7309675"/>
                  </a:ext>
                </a:extLst>
              </a:tr>
              <a:tr h="3759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牛肉　ぎゅうにく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Beef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1,222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48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443688"/>
                  </a:ext>
                </a:extLst>
              </a:tr>
              <a:tr h="3759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豚肉　ぶたにく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Pork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1,194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128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4838335"/>
                  </a:ext>
                </a:extLst>
              </a:tr>
              <a:tr h="3759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鶏肉　とりにく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Chicken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1,957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225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8119481"/>
                  </a:ext>
                </a:extLst>
              </a:tr>
              <a:tr h="3759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合計　ごうけい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Total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61,113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498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189973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6BC2EE4-18CC-1021-E6F3-5191F3C28184}"/>
              </a:ext>
            </a:extLst>
          </p:cNvPr>
          <p:cNvSpPr txBox="1"/>
          <p:nvPr/>
        </p:nvSpPr>
        <p:spPr>
          <a:xfrm>
            <a:off x="550899" y="1807647"/>
            <a:ext cx="646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主な農作物の生産量　　（万トン</a:t>
            </a:r>
            <a:r>
              <a:rPr lang="ja-JP" altLang="en-US" sz="2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</a:t>
            </a:r>
            <a:r>
              <a:rPr lang="en-US" altLang="ja-JP" sz="2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2018</a:t>
            </a:r>
            <a:r>
              <a:rPr lang="ja-JP" altLang="en-US" sz="2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年</a:t>
            </a:r>
            <a:r>
              <a:rPr kumimoji="1" lang="ja-JP" altLang="en-US" sz="2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621609-F497-AA93-D686-446D58F724D0}"/>
              </a:ext>
            </a:extLst>
          </p:cNvPr>
          <p:cNvSpPr txBox="1"/>
          <p:nvPr/>
        </p:nvSpPr>
        <p:spPr>
          <a:xfrm>
            <a:off x="550898" y="1540246"/>
            <a:ext cx="6184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おも　　　　　のうさくもつ　　　　　　　せいさんりょう　　　　まん　　　　　　　　　　　　　　　　　ねん　　　　　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0D6E4A0-8B4A-2DCC-8957-543F18E68D2A}"/>
              </a:ext>
            </a:extLst>
          </p:cNvPr>
          <p:cNvSpPr txBox="1"/>
          <p:nvPr/>
        </p:nvSpPr>
        <p:spPr>
          <a:xfrm>
            <a:off x="550899" y="2191451"/>
            <a:ext cx="64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of major items in USA and Japan</a:t>
            </a:r>
            <a:endParaRPr kumimoji="1" lang="ja-JP" altLang="en-US">
              <a:latin typeface="Calibri" panose="020F0502020204030204" pitchFamily="34" charset="0"/>
              <a:ea typeface="UD デジタル 教科書体 NK-B" panose="020207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5511EF-B59C-42EA-1C04-00C743051EE3}"/>
              </a:ext>
            </a:extLst>
          </p:cNvPr>
          <p:cNvSpPr txBox="1"/>
          <p:nvPr/>
        </p:nvSpPr>
        <p:spPr>
          <a:xfrm>
            <a:off x="4784081" y="5728525"/>
            <a:ext cx="2341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Data</a:t>
            </a:r>
            <a:r>
              <a:rPr kumimoji="1"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：</a:t>
            </a:r>
            <a:r>
              <a:rPr kumimoji="1" lang="en-US" altLang="ja-JP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FAO</a:t>
            </a:r>
            <a:r>
              <a:rPr kumimoji="1"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統計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A66A2C-7855-1AE5-E017-90E1762E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339" y="1616316"/>
            <a:ext cx="2557607" cy="16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37C636-7AFC-3A68-615F-92C973ECB737}"/>
              </a:ext>
            </a:extLst>
          </p:cNvPr>
          <p:cNvSpPr txBox="1"/>
          <p:nvPr/>
        </p:nvSpPr>
        <p:spPr>
          <a:xfrm>
            <a:off x="8050357" y="3748179"/>
            <a:ext cx="3453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きぎょう　こくもつ　　　せいさん　　かこう　　ゆしゅつ</a:t>
            </a:r>
            <a:endParaRPr kumimoji="1"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企業が穀物の生産や加工，輸出をおこなっている。</a:t>
            </a:r>
            <a:endParaRPr kumimoji="1"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en-US" altLang="ja-JP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Agribusiness company produce, process, and export grain</a:t>
            </a:r>
            <a:endParaRPr kumimoji="1" lang="ja-JP" altLang="en-US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03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8A76D65-F61D-7D9E-BC5A-360268F4FCDC}"/>
              </a:ext>
            </a:extLst>
          </p:cNvPr>
          <p:cNvGrpSpPr/>
          <p:nvPr/>
        </p:nvGrpSpPr>
        <p:grpSpPr>
          <a:xfrm>
            <a:off x="6495928" y="1610322"/>
            <a:ext cx="5696072" cy="4214910"/>
            <a:chOff x="603281" y="1014316"/>
            <a:chExt cx="5696072" cy="4214910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EFBABBB4-7BF6-28C6-13E8-96C0B7AC4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7" t="1322" r="1250" b="3580"/>
            <a:stretch/>
          </p:blipFill>
          <p:spPr>
            <a:xfrm>
              <a:off x="603281" y="1014316"/>
              <a:ext cx="5696072" cy="4214910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02D153E-49BB-DF1B-0D6B-96255DD7AC86}"/>
                </a:ext>
              </a:extLst>
            </p:cNvPr>
            <p:cNvSpPr txBox="1"/>
            <p:nvPr/>
          </p:nvSpPr>
          <p:spPr>
            <a:xfrm>
              <a:off x="1619250" y="3324225"/>
              <a:ext cx="1485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いじょう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C66B186-5326-633F-E1B5-E7B3F8A8D50F}"/>
                </a:ext>
              </a:extLst>
            </p:cNvPr>
            <p:cNvSpPr txBox="1"/>
            <p:nvPr/>
          </p:nvSpPr>
          <p:spPr>
            <a:xfrm>
              <a:off x="2181225" y="4495800"/>
              <a:ext cx="9239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みまん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C921A71-3321-D30F-2003-353089A5A2C2}"/>
                </a:ext>
              </a:extLst>
            </p:cNvPr>
            <p:cNvSpPr txBox="1"/>
            <p:nvPr/>
          </p:nvSpPr>
          <p:spPr>
            <a:xfrm>
              <a:off x="1991234" y="4740342"/>
              <a:ext cx="18282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へいきんきおん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FE2F71-55CA-CB0E-3A1F-9D4CD7D33EDB}"/>
              </a:ext>
            </a:extLst>
          </p:cNvPr>
          <p:cNvSpPr txBox="1"/>
          <p:nvPr/>
        </p:nvSpPr>
        <p:spPr>
          <a:xfrm>
            <a:off x="7193591" y="934053"/>
            <a:ext cx="430074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ねんかん　ふ　あめ　りょう　　がつ　きおん　ぶんぷ</a:t>
            </a:r>
            <a:endParaRPr kumimoji="1" lang="en-US" altLang="ja-JP" sz="12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en-US" altLang="ja-JP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</a:t>
            </a:r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年間に降る雨の量と</a:t>
            </a:r>
            <a:r>
              <a:rPr kumimoji="1" lang="en-US" altLang="ja-JP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</a:t>
            </a:r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月の気温の分布</a:t>
            </a:r>
          </a:p>
        </p:txBody>
      </p:sp>
      <p:pic>
        <p:nvPicPr>
          <p:cNvPr id="9" name="図 8" descr="マップ&#10;&#10;自動的に生成された説明">
            <a:extLst>
              <a:ext uri="{FF2B5EF4-FFF2-40B4-BE49-F238E27FC236}">
                <a16:creationId xmlns:a16="http://schemas.microsoft.com/office/drawing/2014/main" id="{8C7209B6-C39F-71BA-2CF5-2873428E5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1" y="1362205"/>
            <a:ext cx="5612643" cy="374358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0508EE-12C0-2C4A-B466-3A5B543B3C6A}"/>
              </a:ext>
            </a:extLst>
          </p:cNvPr>
          <p:cNvSpPr txBox="1"/>
          <p:nvPr/>
        </p:nvSpPr>
        <p:spPr>
          <a:xfrm>
            <a:off x="1779494" y="2167864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こむぎ</a:t>
            </a:r>
            <a:endParaRPr kumimoji="1" lang="ja-JP" altLang="en-US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1" name="グラフィックス 10" descr="農作物 単色塗りつぶし">
            <a:extLst>
              <a:ext uri="{FF2B5EF4-FFF2-40B4-BE49-F238E27FC236}">
                <a16:creationId xmlns:a16="http://schemas.microsoft.com/office/drawing/2014/main" id="{9041E8CE-445B-7491-9B3E-EC2E9EC86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8142" y="1153122"/>
            <a:ext cx="914400" cy="9144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41C546C-E3CA-C289-385E-97FEAD706263}"/>
              </a:ext>
            </a:extLst>
          </p:cNvPr>
          <p:cNvSpPr txBox="1"/>
          <p:nvPr/>
        </p:nvSpPr>
        <p:spPr>
          <a:xfrm>
            <a:off x="343784" y="4901902"/>
            <a:ext cx="54581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こむぎ</a:t>
            </a:r>
            <a:endParaRPr kumimoji="1"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小麦，コーン（とうもろこし），ライス（こめ）</a:t>
            </a:r>
            <a:endParaRPr kumimoji="1"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さいばいちいき　　しぜんかんきょう　せつめい</a:t>
            </a:r>
            <a:endParaRPr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それぞれの栽培地域の自然環境を説明してみよう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endParaRPr kumimoji="1" lang="en-US" altLang="ja-JP"/>
          </a:p>
          <a:p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areas of wheat, corn, rice: explain the physical environment</a:t>
            </a:r>
            <a:r>
              <a:rPr lang="ja-JP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ja-JP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rainfall</a:t>
            </a:r>
            <a:r>
              <a:rPr lang="ja-JP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ja-JP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temperature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995218B-0921-D36E-8113-CF2E208F239C}"/>
              </a:ext>
            </a:extLst>
          </p:cNvPr>
          <p:cNvSpPr txBox="1"/>
          <p:nvPr/>
        </p:nvSpPr>
        <p:spPr>
          <a:xfrm>
            <a:off x="6869269" y="6132364"/>
            <a:ext cx="526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rainfall and temperature in winter (January)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E04D1D8B-658D-5A32-4E2D-B2403C4AF271}"/>
              </a:ext>
            </a:extLst>
          </p:cNvPr>
          <p:cNvSpPr txBox="1">
            <a:spLocks/>
          </p:cNvSpPr>
          <p:nvPr/>
        </p:nvSpPr>
        <p:spPr>
          <a:xfrm>
            <a:off x="550898" y="93416"/>
            <a:ext cx="10985238" cy="1148381"/>
          </a:xfrm>
          <a:prstGeom prst="rect">
            <a:avLst/>
          </a:prstGeom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こくもつ　　　　　　　　　　　　　　　　　　　　　　　　　　　　　　つく</a:t>
            </a:r>
            <a:br>
              <a:rPr lang="en-US" altLang="ja-JP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altLang="ja-JP" sz="4000" b="1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Q</a:t>
            </a:r>
            <a:r>
              <a:rPr lang="ja-JP" altLang="en-US" sz="40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１．</a:t>
            </a:r>
            <a:r>
              <a:rPr lang="ja-JP" altLang="en-US" sz="3600" b="1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穀物はどのように作られているのだろうか？</a:t>
            </a:r>
            <a:endParaRPr lang="en-US" altLang="ja-JP" sz="3600" b="1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en-US" altLang="ja-JP" sz="3100" b="1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grain produced in the USA?</a:t>
            </a:r>
          </a:p>
        </p:txBody>
      </p:sp>
    </p:spTree>
    <p:extLst>
      <p:ext uri="{BB962C8B-B14F-4D97-AF65-F5344CB8AC3E}">
        <p14:creationId xmlns:p14="http://schemas.microsoft.com/office/powerpoint/2010/main" val="180187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4BA3EC-4FF4-CF82-2F4D-CC8943373C5F}"/>
              </a:ext>
            </a:extLst>
          </p:cNvPr>
          <p:cNvSpPr txBox="1"/>
          <p:nvPr/>
        </p:nvSpPr>
        <p:spPr>
          <a:xfrm>
            <a:off x="838200" y="1113158"/>
            <a:ext cx="4614334" cy="2806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4800" i="1">
              <a:latin typeface="+mj-lt"/>
              <a:ea typeface="Yu Gothic"/>
              <a:cs typeface="+mj-cs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CF40DB34-D9B6-BE9A-5A97-73744F90E71F}"/>
              </a:ext>
            </a:extLst>
          </p:cNvPr>
          <p:cNvSpPr txBox="1">
            <a:spLocks/>
          </p:cNvSpPr>
          <p:nvPr/>
        </p:nvSpPr>
        <p:spPr>
          <a:xfrm>
            <a:off x="550898" y="4741"/>
            <a:ext cx="10985238" cy="1148381"/>
          </a:xfrm>
          <a:prstGeom prst="rect">
            <a:avLst/>
          </a:prstGeom>
        </p:spPr>
        <p:txBody>
          <a:bodyPr lIns="91440" tIns="45720" rIns="91440" bIns="4572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00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</a:rPr>
              <a:t>　　　　　　　　　　　　　　　　　　　　　　　　　　　　　のうぎょう</a:t>
            </a:r>
            <a:br>
              <a:rPr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000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</a:rPr>
              <a:t>Q2．</a:t>
            </a:r>
            <a:r>
              <a:rPr lang="ja-JP" altLang="en-US" sz="3600" b="1">
                <a:solidFill>
                  <a:schemeClr val="accent2">
                    <a:lumMod val="75000"/>
                  </a:schemeClr>
                </a:solidFill>
                <a:latin typeface="UD デジタル 教科書体 NK-B"/>
                <a:ea typeface="UD デジタル 教科書体 NK-B"/>
              </a:rPr>
              <a:t>アメリカの農業はどのようにおこなわれているのだろうか</a:t>
            </a:r>
            <a:br>
              <a:rPr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altLang="ja-JP" sz="3100" b="1" dirty="0">
                <a:solidFill>
                  <a:srgbClr val="ED7D31"/>
                </a:solidFill>
                <a:latin typeface="Calibri"/>
                <a:ea typeface="Calibri" panose="020F0502020204030204" pitchFamily="34" charset="0"/>
                <a:cs typeface="Calibri"/>
              </a:rPr>
              <a:t>How is agriculture performed in the USA?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E1EC45-0907-D9D4-2DF3-5A5B63B1B72A}"/>
              </a:ext>
            </a:extLst>
          </p:cNvPr>
          <p:cNvSpPr txBox="1"/>
          <p:nvPr/>
        </p:nvSpPr>
        <p:spPr>
          <a:xfrm>
            <a:off x="550898" y="1227674"/>
            <a:ext cx="4614333" cy="7694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とくちょう</a:t>
            </a:r>
            <a:endParaRPr lang="en-US" altLang="ja-JP" sz="1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3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特徴をまとめてみよう</a:t>
            </a:r>
            <a:endParaRPr kumimoji="1" lang="ja-JP" altLang="en-US" sz="32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9F718E-115B-2DF5-BC49-C571E291E715}"/>
              </a:ext>
            </a:extLst>
          </p:cNvPr>
          <p:cNvSpPr txBox="1"/>
          <p:nvPr/>
        </p:nvSpPr>
        <p:spPr>
          <a:xfrm>
            <a:off x="550898" y="2139043"/>
            <a:ext cx="1038705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1600">
                <a:latin typeface="UD デジタル 教科書体 NK-B"/>
                <a:ea typeface="UD デジタル 教科書体 NK-B"/>
              </a:rPr>
              <a:t>　　　　　　　　　　　　　　　　　　　だいず　　　たいりょう</a:t>
            </a:r>
            <a:endParaRPr lang="en-US" altLang="ja-JP" sz="1600">
              <a:latin typeface="UD デジタル 教科書体 NK-B"/>
              <a:ea typeface="UD デジタル 教科書体 NK-B"/>
            </a:endParaRPr>
          </a:p>
          <a:p>
            <a:r>
              <a:rPr kumimoji="1" lang="ja-JP" altLang="en-US" sz="2400">
                <a:latin typeface="UD デジタル 教科書体 NK-B"/>
                <a:ea typeface="UD デジタル 教科書体 NK-B"/>
              </a:rPr>
              <a:t>１．とうもろこしや大豆を大量につくっている</a:t>
            </a:r>
            <a:endParaRPr lang="en-US" altLang="ja-JP" sz="2400">
              <a:latin typeface="UD デジタル 教科書体 NK-B"/>
              <a:ea typeface="UD デジタル 教科書体 NK-B"/>
            </a:endParaRPr>
          </a:p>
          <a:p>
            <a:r>
              <a:rPr lang="ja-JP" altLang="en-US" sz="1600">
                <a:latin typeface="UD デジタル 教科書体 NK-B"/>
                <a:ea typeface="UD デジタル 教科書体 NK-B"/>
              </a:rPr>
              <a:t>　　　さくもつ　　さいばい　てき　　　　　ばしょ　　　しゅうちゅう</a:t>
            </a:r>
            <a:endParaRPr lang="en-US" altLang="ja-JP" sz="1600">
              <a:latin typeface="UD デジタル 教科書体 NK-B"/>
              <a:ea typeface="UD デジタル 教科書体 NK-B"/>
            </a:endParaRPr>
          </a:p>
          <a:p>
            <a:r>
              <a:rPr lang="ja-JP" altLang="en-US" sz="2400">
                <a:latin typeface="UD デジタル 教科書体 NK-B"/>
                <a:ea typeface="UD デジタル 教科書体 NK-B"/>
              </a:rPr>
              <a:t>２．作物の栽培に適した場所で集中してつくっている</a:t>
            </a:r>
            <a:endParaRPr lang="en-US" altLang="ja-JP" sz="2400">
              <a:latin typeface="UD デジタル 教科書体 NK-B"/>
              <a:ea typeface="UD デジタル 教科書体 NK-B"/>
            </a:endParaRPr>
          </a:p>
          <a:p>
            <a:r>
              <a:rPr lang="ja-JP" altLang="en-US" sz="1600">
                <a:latin typeface="UD デジタル 教科書体 NK-B"/>
                <a:ea typeface="UD デジタル 教科書体 NK-B"/>
              </a:rPr>
              <a:t>　　　のうか　　　　　　　　　　さいばいめんせき　ひろ</a:t>
            </a:r>
            <a:endParaRPr lang="en-US" altLang="ja-JP" sz="1600">
              <a:latin typeface="UD デジタル 教科書体 NK-B"/>
              <a:ea typeface="UD デジタル 教科書体 NK-B"/>
            </a:endParaRPr>
          </a:p>
          <a:p>
            <a:r>
              <a:rPr kumimoji="1" lang="ja-JP" altLang="en-US" sz="2400">
                <a:latin typeface="UD デジタル 教科書体 NK-B"/>
                <a:ea typeface="UD デジタル 教科書体 NK-B"/>
              </a:rPr>
              <a:t>３．農家あたりの栽培面積が広い</a:t>
            </a:r>
            <a:r>
              <a:rPr lang="ja-JP" altLang="en-US" sz="2400">
                <a:latin typeface="UD デジタル 教科書体 NK-B"/>
                <a:ea typeface="UD デジタル 教科書体 NK-B"/>
              </a:rPr>
              <a:t>…</a:t>
            </a:r>
            <a:endParaRPr lang="en-US" altLang="ja-JP" sz="2400">
              <a:latin typeface="UD デジタル 教科書体 NK-B"/>
              <a:ea typeface="UD デジタル 教科書体 NK-B"/>
            </a:endParaRPr>
          </a:p>
          <a:p>
            <a:endParaRPr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endParaRPr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>
                <a:latin typeface="UD デジタル 教科書体 NK-B"/>
                <a:ea typeface="UD デジタル 教科書体 NK-B"/>
              </a:rPr>
              <a:t>p.128の資料からわかることを、ワークシートに書き、アメリカの農業の特徴をま　</a:t>
            </a:r>
          </a:p>
          <a:p>
            <a:r>
              <a:rPr lang="ja-JP" altLang="en-US" sz="2400">
                <a:latin typeface="UD デジタル 教科書体 NK-B"/>
                <a:ea typeface="UD デジタル 教科書体 NK-B"/>
              </a:rPr>
              <a:t>　　とめてみよう！</a:t>
            </a:r>
            <a:endParaRPr lang="ja-JP"/>
          </a:p>
          <a:p>
            <a:r>
              <a:rPr lang="ja-JP" altLang="en-US" sz="2400">
                <a:latin typeface="UD デジタル 教科書体 NK-B"/>
                <a:ea typeface="UD デジタル 教科書体 NK-B"/>
              </a:rPr>
              <a:t>　　★次のスライドの資料に着目しながら、日本との違いを考えてみよう！</a:t>
            </a:r>
            <a:endParaRPr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3903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ワイド画面</PresentationFormat>
  <Slides>15</Slides>
  <Notes>3</Notes>
  <HiddenSlides>0</HiddenSlide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Office テーマ</vt:lpstr>
      <vt:lpstr>　きた 北アメリカ せ　かい　　　　　しょくたく　　　えいきょう　　　あた　　　　　　のうぎょう 世界の食卓に影響を与える農業  North America: Agriculture affecting the world's diets </vt:lpstr>
      <vt:lpstr>　　　　　　　　　　　　　　　　　　　　　　　　さが スーパーで探してみよう Introduction</vt:lpstr>
      <vt:lpstr>SQ. 値段の違いに影響を与えるものって　 　　　　何だろう？　（What affects the price?）</vt:lpstr>
      <vt:lpstr>PowerPoint プレゼンテーション</vt:lpstr>
      <vt:lpstr>PowerPoint プレゼンテーション</vt:lpstr>
      <vt:lpstr>　　　きょう　　　　　　　　　　　　　　　　　　　　　　　　　　　　　　　　　　　　　　　　　　　　のうぎょう　 今日のテーマ：アメリカの農業 Thema: Agriculture in U.S.A.</vt:lpstr>
      <vt:lpstr>PowerPoint プレゼンテーション</vt:lpstr>
      <vt:lpstr>PowerPoint プレゼンテーション</vt:lpstr>
      <vt:lpstr>PowerPoint プレゼンテーション</vt:lpstr>
      <vt:lpstr>　　　　　　　　　　　　　　　　　　　　　のう　　ぎょう　　　　　に　　ほん　　　　　　 のう　ぎょう　　　　　　ひ　　かく アメリカの農業と日本の農業の比較 Comparison of American Agriculture and Japan Agriculture</vt:lpstr>
      <vt:lpstr>　　　　　　　　　　　　　　　　　　　　　のう　　ぎょう アメリカの農業 Agriculture in the USA</vt:lpstr>
      <vt:lpstr>Q３．なぜ、こんなにたくさんつくることができるのだろうか？  Why can the USA produce so many crops?</vt:lpstr>
      <vt:lpstr>　だい　　き　　　　ぼ　　のう　ぎょう　　　　　れい 大規模農業の例① Examples of large-scale agriculture</vt:lpstr>
      <vt:lpstr>　だい　　き　　　　ぼ　　のう　ぎょう　　　　　れい 大規模農業の例② Examples of large-scale agriculture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Chin Isen</dc:creator>
  <cp:revision>194</cp:revision>
  <dcterms:created xsi:type="dcterms:W3CDTF">2023-10-18T06:34:39Z</dcterms:created>
  <dcterms:modified xsi:type="dcterms:W3CDTF">2024-01-17T07:36:56Z</dcterms:modified>
</cp:coreProperties>
</file>